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5.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8" r:id="rId2"/>
    <p:sldMasterId id="2147483690" r:id="rId3"/>
  </p:sldMasterIdLst>
  <p:notesMasterIdLst>
    <p:notesMasterId r:id="rId64"/>
  </p:notesMasterIdLst>
  <p:sldIdLst>
    <p:sldId id="256" r:id="rId4"/>
    <p:sldId id="331" r:id="rId5"/>
    <p:sldId id="257" r:id="rId6"/>
    <p:sldId id="330" r:id="rId7"/>
    <p:sldId id="332" r:id="rId8"/>
    <p:sldId id="333" r:id="rId9"/>
    <p:sldId id="334" r:id="rId10"/>
    <p:sldId id="335" r:id="rId11"/>
    <p:sldId id="336" r:id="rId12"/>
    <p:sldId id="378" r:id="rId13"/>
    <p:sldId id="358" r:id="rId14"/>
    <p:sldId id="339" r:id="rId15"/>
    <p:sldId id="298" r:id="rId16"/>
    <p:sldId id="355" r:id="rId17"/>
    <p:sldId id="371" r:id="rId18"/>
    <p:sldId id="372" r:id="rId19"/>
    <p:sldId id="375" r:id="rId20"/>
    <p:sldId id="356" r:id="rId21"/>
    <p:sldId id="357" r:id="rId22"/>
    <p:sldId id="382" r:id="rId23"/>
    <p:sldId id="383" r:id="rId24"/>
    <p:sldId id="384" r:id="rId25"/>
    <p:sldId id="388" r:id="rId26"/>
    <p:sldId id="387" r:id="rId27"/>
    <p:sldId id="385" r:id="rId28"/>
    <p:sldId id="386" r:id="rId29"/>
    <p:sldId id="389" r:id="rId30"/>
    <p:sldId id="359" r:id="rId31"/>
    <p:sldId id="377" r:id="rId32"/>
    <p:sldId id="340" r:id="rId33"/>
    <p:sldId id="341" r:id="rId34"/>
    <p:sldId id="342" r:id="rId35"/>
    <p:sldId id="343" r:id="rId36"/>
    <p:sldId id="344" r:id="rId37"/>
    <p:sldId id="379" r:id="rId38"/>
    <p:sldId id="381" r:id="rId39"/>
    <p:sldId id="361" r:id="rId40"/>
    <p:sldId id="362" r:id="rId41"/>
    <p:sldId id="363" r:id="rId42"/>
    <p:sldId id="364" r:id="rId43"/>
    <p:sldId id="365" r:id="rId44"/>
    <p:sldId id="366" r:id="rId45"/>
    <p:sldId id="367" r:id="rId46"/>
    <p:sldId id="369" r:id="rId47"/>
    <p:sldId id="370" r:id="rId48"/>
    <p:sldId id="391" r:id="rId49"/>
    <p:sldId id="392" r:id="rId50"/>
    <p:sldId id="376" r:id="rId51"/>
    <p:sldId id="346" r:id="rId52"/>
    <p:sldId id="314" r:id="rId53"/>
    <p:sldId id="380" r:id="rId54"/>
    <p:sldId id="304" r:id="rId55"/>
    <p:sldId id="390" r:id="rId56"/>
    <p:sldId id="349" r:id="rId57"/>
    <p:sldId id="350" r:id="rId58"/>
    <p:sldId id="351" r:id="rId59"/>
    <p:sldId id="353" r:id="rId60"/>
    <p:sldId id="354" r:id="rId61"/>
    <p:sldId id="307" r:id="rId62"/>
    <p:sldId id="329" r:id="rId63"/>
  </p:sldIdLst>
  <p:sldSz cx="9144000" cy="5143500" type="screen16x9"/>
  <p:notesSz cx="6858000" cy="9144000"/>
  <p:embeddedFontLst>
    <p:embeddedFont>
      <p:font typeface="PT Sans Narrow" panose="020B0604020202020204" charset="0"/>
      <p:regular r:id="rId65"/>
      <p:bold r:id="rId66"/>
    </p:embeddedFont>
    <p:embeddedFont>
      <p:font typeface="Tahoma" panose="020B0604030504040204" pitchFamily="34" charset="0"/>
      <p:regular r:id="rId67"/>
      <p:bold r:id="rId68"/>
    </p:embeddedFont>
    <p:embeddedFont>
      <p:font typeface="Open Sans" panose="020B0604020202020204" charset="0"/>
      <p:regular r:id="rId69"/>
      <p:bold r:id="rId70"/>
      <p:italic r:id="rId71"/>
      <p:boldItalic r:id="rId72"/>
    </p:embeddedFont>
    <p:embeddedFont>
      <p:font typeface="Arial Narrow" panose="020B0606020202030204" pitchFamily="34" charset="0"/>
      <p:regular r:id="rId73"/>
      <p:bold r:id="rId74"/>
      <p:italic r:id="rId75"/>
      <p:boldItalic r:id="rId76"/>
    </p:embeddedFont>
    <p:embeddedFont>
      <p:font typeface="Century Gothic" panose="020B0502020202020204" pitchFamily="34" charset="0"/>
      <p:regular r:id="rId77"/>
      <p:bold r:id="rId78"/>
      <p:italic r:id="rId79"/>
      <p:boldItalic r:id="rId80"/>
    </p:embeddedFont>
    <p:embeddedFont>
      <p:font typeface="Georgia" panose="02040502050405020303" pitchFamily="18" charset="0"/>
      <p:regular r:id="rId81"/>
      <p:bold r:id="rId82"/>
      <p:italic r:id="rId83"/>
      <p:boldItalic r:id="rId84"/>
    </p:embeddedFont>
    <p:embeddedFont>
      <p:font typeface="Calibri" panose="020F0502020204030204" pitchFamily="34" charset="0"/>
      <p:regular r:id="rId85"/>
      <p:bold r:id="rId86"/>
      <p:italic r:id="rId87"/>
      <p:boldItalic r:id="rId88"/>
    </p:embeddedFont>
    <p:embeddedFont>
      <p:font typeface="Arial Unicode MS" panose="020B0604020202020204" pitchFamily="34" charset="-128"/>
      <p:regular r:id="rId89"/>
    </p:embeddedFont>
    <p:embeddedFont>
      <p:font typeface="Comic Sans MS" panose="030F0702030302020204" pitchFamily="66" charset="0"/>
      <p:regular r:id="rId90"/>
      <p:bold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6C4BBA-CA04-4759-8904-6E676C8F5587}">
  <a:tblStyle styleId="{7E6C4BBA-CA04-4759-8904-6E676C8F5587}"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4.fntdata"/><Relationship Id="rId84" Type="http://schemas.openxmlformats.org/officeDocument/2006/relationships/font" Target="fonts/font20.fntdata"/><Relationship Id="rId89" Type="http://schemas.openxmlformats.org/officeDocument/2006/relationships/font" Target="fonts/font25.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2.xml"/><Relationship Id="rId90" Type="http://schemas.openxmlformats.org/officeDocument/2006/relationships/font" Target="fonts/font26.fntdata"/><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font" Target="fonts/font21.fntdata"/><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font" Target="fonts/font24.fntdata"/><Relationship Id="rId91"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font" Target="fonts/font22.fntdata"/><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2.fntdata"/><Relationship Id="rId7" Type="http://schemas.openxmlformats.org/officeDocument/2006/relationships/slide" Target="slides/slide4.xml"/><Relationship Id="rId71" Type="http://schemas.openxmlformats.org/officeDocument/2006/relationships/font" Target="fonts/font7.fntdata"/><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2.fntdata"/><Relationship Id="rId87" Type="http://schemas.openxmlformats.org/officeDocument/2006/relationships/font" Target="fonts/font23.fntdata"/><Relationship Id="rId61" Type="http://schemas.openxmlformats.org/officeDocument/2006/relationships/slide" Target="slides/slide58.xml"/><Relationship Id="rId82" Type="http://schemas.openxmlformats.org/officeDocument/2006/relationships/font" Target="fonts/font18.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345531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inkuknow.co.uk/parents"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ceop.police.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7272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0" name="Shape 9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9172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4734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2" y="4343406"/>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Ask your audience the following:</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 Do you know your child’s favourite apps?</a:t>
            </a:r>
            <a:endParaRPr/>
          </a:p>
          <a:p>
            <a:pPr marL="0" marR="0" lvl="0" indent="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 Does your child use your phone, are your apps age appropriate?</a:t>
            </a:r>
            <a:endParaRPr/>
          </a:p>
          <a:p>
            <a:pPr marL="0" marR="0" lvl="0" indent="7620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Arial"/>
              <a:buNone/>
            </a:pPr>
            <a:r>
              <a:rPr lang="en" sz="1200" b="0" i="0" u="none" strike="noStrike" cap="none">
                <a:solidFill>
                  <a:schemeClr val="dk1"/>
                </a:solidFill>
                <a:latin typeface="Calibri"/>
                <a:ea typeface="Calibri"/>
                <a:cs typeface="Calibri"/>
                <a:sym typeface="Calibri"/>
              </a:rPr>
              <a:t>There truly is an app for everything. From online banking, to finding out where your bus is,  apps have become overwhelmingly popular with adults and children of all ages. They are there to make our lives a little easier on the go, but also for entertainment. Many pre school children's first encounter with the online world is through their parent’s or family member’s phone or tablet. </a:t>
            </a:r>
            <a:endParaRPr/>
          </a:p>
          <a:p>
            <a:pPr marL="0" marR="0" lvl="0" indent="0" algn="l" rtl="0">
              <a:spcBef>
                <a:spcPts val="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 Ask the parents and carers to talk with their children about the apps they have downloaded, are they age appropriate, is there a cost, do they link to other services and if so, what information are they sharing on them?</a:t>
            </a:r>
            <a:endParaRPr sz="1200" b="0" i="0" u="none" strike="noStrike" cap="none">
              <a:solidFill>
                <a:schemeClr val="dk1"/>
              </a:solidFill>
              <a:latin typeface="Calibri"/>
              <a:ea typeface="Calibri"/>
              <a:cs typeface="Calibri"/>
              <a:sym typeface="Calibri"/>
            </a:endParaRPr>
          </a:p>
        </p:txBody>
      </p:sp>
      <p:sp>
        <p:nvSpPr>
          <p:cNvPr id="611" name="Shape 611"/>
          <p:cNvSpPr txBox="1">
            <a:spLocks noGrp="1"/>
          </p:cNvSpPr>
          <p:nvPr>
            <p:ph type="sldNum" idx="12"/>
          </p:nvPr>
        </p:nvSpPr>
        <p:spPr>
          <a:xfrm>
            <a:off x="3884621" y="8685224"/>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69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7855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3" name="Shape 7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6181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9" name="Shape 649"/>
          <p:cNvSpPr txBox="1">
            <a:spLocks noGrp="1"/>
          </p:cNvSpPr>
          <p:nvPr>
            <p:ph type="body" idx="1"/>
          </p:nvPr>
        </p:nvSpPr>
        <p:spPr>
          <a:xfrm>
            <a:off x="685802" y="4343406"/>
            <a:ext cx="5486400" cy="41148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1200"/>
              <a:buFont typeface="Arial"/>
              <a:buChar char="•"/>
            </a:pPr>
            <a:r>
              <a:rPr lang="en" sz="1200" b="0" i="0" u="none" strike="noStrike" cap="none" dirty="0">
                <a:solidFill>
                  <a:schemeClr val="dk1"/>
                </a:solidFill>
                <a:latin typeface="Calibri"/>
                <a:ea typeface="Calibri"/>
                <a:cs typeface="Calibri"/>
                <a:sym typeface="Calibri"/>
              </a:rPr>
              <a:t>Ask the audience how they believe grooming to ‘work’ online? What does an online friend mean to your child? Is it the same for you?</a:t>
            </a:r>
            <a:endParaRPr dirty="0"/>
          </a:p>
          <a:p>
            <a:pPr marL="171450" marR="0" lvl="0" indent="-171450" algn="l" rtl="0">
              <a:lnSpc>
                <a:spcPct val="90000"/>
              </a:lnSpc>
              <a:spcBef>
                <a:spcPts val="0"/>
              </a:spcBef>
              <a:spcAft>
                <a:spcPts val="0"/>
              </a:spcAft>
              <a:buClr>
                <a:schemeClr val="dk1"/>
              </a:buClr>
              <a:buSzPts val="1200"/>
              <a:buFont typeface="Arial"/>
              <a:buChar char="•"/>
            </a:pPr>
            <a:r>
              <a:rPr lang="en" sz="1200" b="0" i="0" u="none" strike="noStrike" cap="none" dirty="0">
                <a:solidFill>
                  <a:schemeClr val="dk1"/>
                </a:solidFill>
                <a:latin typeface="Calibri"/>
                <a:ea typeface="Calibri"/>
                <a:cs typeface="Calibri"/>
                <a:sym typeface="Calibri"/>
              </a:rPr>
              <a:t>How would an offender make contact with a child?</a:t>
            </a:r>
            <a:endParaRPr dirty="0"/>
          </a:p>
          <a:p>
            <a:pPr marL="171450" marR="0" lvl="0" indent="-171450" algn="l" rtl="0">
              <a:lnSpc>
                <a:spcPct val="90000"/>
              </a:lnSpc>
              <a:spcBef>
                <a:spcPts val="0"/>
              </a:spcBef>
              <a:spcAft>
                <a:spcPts val="0"/>
              </a:spcAft>
              <a:buClr>
                <a:schemeClr val="dk1"/>
              </a:buClr>
              <a:buSzPts val="1200"/>
              <a:buFont typeface="Arial"/>
              <a:buChar char="•"/>
            </a:pPr>
            <a:r>
              <a:rPr lang="en" sz="1200" b="0" i="0" u="none" strike="noStrike" cap="none" dirty="0">
                <a:solidFill>
                  <a:schemeClr val="dk1"/>
                </a:solidFill>
                <a:latin typeface="Calibri"/>
                <a:ea typeface="Calibri"/>
                <a:cs typeface="Calibri"/>
                <a:sym typeface="Calibri"/>
              </a:rPr>
              <a:t>Play embedded film which was produced by CEOP</a:t>
            </a:r>
            <a:endParaRPr sz="12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 sz="1200" b="0" i="1" u="none" strike="noStrike" cap="none" dirty="0">
                <a:solidFill>
                  <a:schemeClr val="dk1"/>
                </a:solidFill>
                <a:latin typeface="Calibri"/>
                <a:ea typeface="Calibri"/>
                <a:cs typeface="Calibri"/>
                <a:sym typeface="Calibri"/>
              </a:rPr>
              <a:t>“Grooming is a process used to prepare a child for sexual abuse. An offender’s aim when grooming will be to gain access to a child and build a relationship with that child. Grooming can take many different forms, from one off contact which may include sexual advances, to a series of events over time. It may start with an adult scanning websites to identify a vulnerable child or befriending a child, perhaps by pretending to have common hobbies or interests or using flattery to trick a child into trusting them. </a:t>
            </a:r>
            <a:endParaRPr sz="1200" b="0" i="1"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 sz="1200" b="0" i="1" u="none" strike="noStrike" cap="none" dirty="0">
                <a:solidFill>
                  <a:schemeClr val="dk1"/>
                </a:solidFill>
                <a:latin typeface="Calibri"/>
                <a:ea typeface="Calibri"/>
                <a:cs typeface="Calibri"/>
                <a:sym typeface="Calibri"/>
              </a:rPr>
              <a:t> </a:t>
            </a:r>
            <a:endParaRPr sz="1200" b="0" i="1"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 sz="1200" b="0" i="1" u="none" strike="noStrike" cap="none" dirty="0">
                <a:solidFill>
                  <a:schemeClr val="dk1"/>
                </a:solidFill>
                <a:latin typeface="Calibri"/>
                <a:ea typeface="Calibri"/>
                <a:cs typeface="Calibri"/>
                <a:sym typeface="Calibri"/>
              </a:rPr>
              <a:t>Online it is easier for an offender to lie and gain one to one contact with a child, for example through  a social networking or gaming site. They can share images or videos relating to their pretended  common interests and build a ‘relationship’ away from any adult supervision.</a:t>
            </a:r>
            <a:endParaRPr sz="1200" b="0" i="1"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 sz="1200" b="0" i="1" u="none" strike="noStrike" cap="none" dirty="0">
                <a:solidFill>
                  <a:schemeClr val="dk1"/>
                </a:solidFill>
                <a:latin typeface="Calibri"/>
                <a:ea typeface="Calibri"/>
                <a:cs typeface="Calibri"/>
                <a:sym typeface="Calibri"/>
              </a:rPr>
              <a:t> </a:t>
            </a:r>
            <a:endParaRPr sz="1200" b="0" i="1"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 sz="1200" b="0" i="1" u="none" strike="noStrike" cap="none" dirty="0">
                <a:solidFill>
                  <a:schemeClr val="dk1"/>
                </a:solidFill>
                <a:latin typeface="Calibri"/>
                <a:ea typeface="Calibri"/>
                <a:cs typeface="Calibri"/>
                <a:sym typeface="Calibri"/>
              </a:rPr>
              <a:t>Once a relationship is established an offender may then introduce sexual themes to the conversation, for example, asking the child about their sexual experiences, sharing pornography with them or asking them for sexual pictures of themselves.   Different offenders will have different approaches so whereas this process may be very quick it can also take days, weeks or even months. Often an offender will attempt to get a child to meet them in the real world in order to abuse them. Increasingly some offenders are also persuading children to perform sexual acts on webcam.”</a:t>
            </a:r>
            <a:endParaRPr sz="1200" b="0" i="1" u="none" strike="noStrike" cap="none" dirty="0">
              <a:solidFill>
                <a:schemeClr val="dk1"/>
              </a:solidFill>
              <a:latin typeface="Calibri"/>
              <a:ea typeface="Calibri"/>
              <a:cs typeface="Calibri"/>
              <a:sym typeface="Calibri"/>
            </a:endParaRPr>
          </a:p>
          <a:p>
            <a:pPr marL="171450" marR="0" lvl="0" indent="-95250" algn="l" rtl="0">
              <a:lnSpc>
                <a:spcPct val="90000"/>
              </a:lnSpc>
              <a:spcBef>
                <a:spcPts val="0"/>
              </a:spcBef>
              <a:spcAft>
                <a:spcPts val="0"/>
              </a:spcAft>
              <a:buClr>
                <a:schemeClr val="dk1"/>
              </a:buClr>
              <a:buSzPts val="1200"/>
              <a:buFont typeface="Arial"/>
              <a:buNone/>
            </a:pPr>
            <a:endParaRPr sz="1200" b="0" i="1" u="none" strike="noStrike" cap="none" dirty="0">
              <a:solidFill>
                <a:schemeClr val="dk1"/>
              </a:solidFill>
              <a:latin typeface="Calibri"/>
              <a:ea typeface="Calibri"/>
              <a:cs typeface="Calibri"/>
              <a:sym typeface="Calibri"/>
            </a:endParaRPr>
          </a:p>
        </p:txBody>
      </p:sp>
      <p:sp>
        <p:nvSpPr>
          <p:cNvPr id="650" name="Shape 650"/>
          <p:cNvSpPr txBox="1">
            <a:spLocks noGrp="1"/>
          </p:cNvSpPr>
          <p:nvPr>
            <p:ph type="sldNum" idx="12"/>
          </p:nvPr>
        </p:nvSpPr>
        <p:spPr>
          <a:xfrm>
            <a:off x="3884621" y="8685224"/>
            <a:ext cx="2971800" cy="457200"/>
          </a:xfrm>
          <a:prstGeom prst="rect">
            <a:avLst/>
          </a:prstGeom>
          <a:noFill/>
          <a:ln>
            <a:noFill/>
          </a:ln>
        </p:spPr>
        <p:txBody>
          <a:bodyPr wrap="square" lIns="91425" tIns="45700" rIns="91425" bIns="45700" anchor="b" anchorCtr="0">
            <a:noAutofit/>
          </a:bodyPr>
          <a:lstStyle/>
          <a:p>
            <a:pPr algn="r"/>
            <a:fld id="{00000000-1234-1234-1234-123412341234}" type="slidenum">
              <a:rPr lang="en" sz="1200">
                <a:latin typeface="Calibri"/>
                <a:ea typeface="Calibri"/>
                <a:cs typeface="Calibri"/>
                <a:sym typeface="Calibri"/>
              </a:rPr>
              <a:pPr algn="r"/>
              <a:t>51</a:t>
            </a:fld>
            <a:endParaRPr sz="1200">
              <a:latin typeface="Calibri"/>
              <a:ea typeface="Calibri"/>
              <a:cs typeface="Calibri"/>
              <a:sym typeface="Calibri"/>
            </a:endParaRPr>
          </a:p>
        </p:txBody>
      </p:sp>
    </p:spTree>
    <p:extLst>
      <p:ext uri="{BB962C8B-B14F-4D97-AF65-F5344CB8AC3E}">
        <p14:creationId xmlns:p14="http://schemas.microsoft.com/office/powerpoint/2010/main" val="63854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7" name="Shape 6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2045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7099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8" name="Shape 678"/>
          <p:cNvSpPr txBox="1">
            <a:spLocks noGrp="1"/>
          </p:cNvSpPr>
          <p:nvPr>
            <p:ph type="body" idx="1"/>
          </p:nvPr>
        </p:nvSpPr>
        <p:spPr>
          <a:xfrm>
            <a:off x="685802" y="4343406"/>
            <a:ext cx="5486400" cy="4114800"/>
          </a:xfrm>
          <a:prstGeom prst="rect">
            <a:avLst/>
          </a:prstGeom>
          <a:noFill/>
          <a:ln>
            <a:noFill/>
          </a:ln>
        </p:spPr>
        <p:txBody>
          <a:bodyPr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 Inform the audience that there are support and report services available to them and their child.</a:t>
            </a:r>
            <a:endParaRPr/>
          </a:p>
          <a:p>
            <a:pPr marL="171450" marR="0" lvl="0" indent="-171450" algn="l" rtl="0">
              <a:spcBef>
                <a:spcPts val="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 </a:t>
            </a:r>
            <a:r>
              <a:rPr lang="en" sz="1200" b="1" i="1" u="none" strike="noStrike" cap="none">
                <a:solidFill>
                  <a:schemeClr val="dk1"/>
                </a:solidFill>
                <a:latin typeface="Calibri"/>
                <a:ea typeface="Calibri"/>
                <a:cs typeface="Calibri"/>
                <a:sym typeface="Calibri"/>
              </a:rPr>
              <a:t>Further information on CEOP -  </a:t>
            </a:r>
            <a:r>
              <a:rPr lang="en" sz="1200" b="0" i="0" u="none" strike="noStrike" cap="none">
                <a:solidFill>
                  <a:schemeClr val="dk1"/>
                </a:solidFill>
                <a:latin typeface="Calibri"/>
                <a:ea typeface="Calibri"/>
                <a:cs typeface="Calibri"/>
                <a:sym typeface="Calibri"/>
              </a:rPr>
              <a:t>“If your child has been approached by an adult online. This contact could involve sexual chat, being asked to do something that makes them feel uncomfortable or someone insisting on meeting up. Contact CEOP at – www.ceop.police.uk”</a:t>
            </a:r>
            <a:endParaRPr/>
          </a:p>
          <a:p>
            <a:pPr marL="171450" marR="0" lvl="0" indent="-171450" algn="l" rtl="0">
              <a:spcBef>
                <a:spcPts val="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 </a:t>
            </a:r>
            <a:r>
              <a:rPr lang="en" sz="1200" b="1" i="1" u="none" strike="noStrike" cap="none">
                <a:solidFill>
                  <a:schemeClr val="dk1"/>
                </a:solidFill>
                <a:latin typeface="Calibri"/>
                <a:ea typeface="Calibri"/>
                <a:cs typeface="Calibri"/>
                <a:sym typeface="Calibri"/>
              </a:rPr>
              <a:t>Further information on Childline -  </a:t>
            </a:r>
            <a:r>
              <a:rPr lang="en" sz="1200" b="0" i="1" u="none" strike="noStrike" cap="none">
                <a:solidFill>
                  <a:schemeClr val="dk1"/>
                </a:solidFill>
                <a:latin typeface="Calibri"/>
                <a:ea typeface="Calibri"/>
                <a:cs typeface="Calibri"/>
                <a:sym typeface="Calibri"/>
              </a:rPr>
              <a:t>“Sometimes children feel like they don’t want to talk to anyone in there family about what's happening to them. Inform them you are always there to listen, but if this ever becomes the case, there are experienced councillors at childline (24/7) who are there for them.”</a:t>
            </a:r>
            <a:endParaRPr/>
          </a:p>
          <a:p>
            <a:pPr marL="0" marR="0" lvl="0" indent="0" algn="l" rtl="0">
              <a:lnSpc>
                <a:spcPct val="100000"/>
              </a:lnSpc>
              <a:spcBef>
                <a:spcPts val="0"/>
              </a:spcBef>
              <a:spcAft>
                <a:spcPts val="0"/>
              </a:spcAft>
              <a:buClr>
                <a:schemeClr val="dk1"/>
              </a:buClr>
              <a:buFont typeface="Arial"/>
              <a:buNone/>
            </a:pPr>
            <a:endParaRPr sz="12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r>
              <a:rPr lang="en" sz="1200" b="0" i="0" u="none" strike="noStrike" cap="none">
                <a:solidFill>
                  <a:schemeClr val="dk1"/>
                </a:solidFill>
                <a:latin typeface="Calibri"/>
                <a:ea typeface="Calibri"/>
                <a:cs typeface="Calibri"/>
                <a:sym typeface="Calibri"/>
              </a:rPr>
              <a:t>[Content below is taken from a CEOP Grooming factsheet, available for download]</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12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r>
              <a:rPr lang="en" sz="1200" b="1" i="1" u="none" strike="noStrike" cap="none">
                <a:solidFill>
                  <a:schemeClr val="dk1"/>
                </a:solidFill>
                <a:latin typeface="Calibri"/>
                <a:ea typeface="Calibri"/>
                <a:cs typeface="Calibri"/>
                <a:sym typeface="Calibri"/>
              </a:rPr>
              <a:t>“The Child Exploitation and Online Protection Centre (CEOP)</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1"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CEOP is a police led, child protection agency which specialises in tackling sexual abuse on and offline. Through its Education Programme, Thinkuknow CEOP offers a range of safety information for children, young people, practitioners and parents/carers. For more information visit  </a:t>
            </a:r>
            <a:r>
              <a:rPr lang="en" sz="1200" b="0" i="0" u="sng" strike="noStrike" cap="none">
                <a:solidFill>
                  <a:schemeClr val="hlink"/>
                </a:solidFill>
                <a:latin typeface="Calibri"/>
                <a:ea typeface="Calibri"/>
                <a:cs typeface="Calibri"/>
                <a:sym typeface="Calibri"/>
                <a:hlinkClick r:id="rId3"/>
              </a:rPr>
              <a:t>www.thinkuknow.co.uk/parents</a:t>
            </a:r>
            <a:r>
              <a:rPr lang="en"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1" u="none" strike="noStrike" cap="none">
                <a:solidFill>
                  <a:schemeClr val="dk1"/>
                </a:solidFill>
                <a:latin typeface="Calibri"/>
                <a:ea typeface="Calibri"/>
                <a:cs typeface="Calibri"/>
                <a:sym typeface="Calibri"/>
              </a:rPr>
              <a:t>Reporting to CEOP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1"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 sz="1200" b="0" i="0" u="none" strike="noStrike" cap="none">
                <a:solidFill>
                  <a:schemeClr val="dk1"/>
                </a:solidFill>
                <a:latin typeface="Calibri"/>
                <a:ea typeface="Calibri"/>
                <a:cs typeface="Calibri"/>
                <a:sym typeface="Calibri"/>
              </a:rPr>
              <a:t>If someone has acted inappropriately towards your child,  it may be sexual chat, being asked to do something that makes you feel uncomfortable or someone being insistent on meeting up. You must report it to ClickCEOP at </a:t>
            </a:r>
            <a:r>
              <a:rPr lang="en" sz="1200" b="0" i="0" u="sng" strike="noStrike" cap="none">
                <a:solidFill>
                  <a:schemeClr val="hlink"/>
                </a:solidFill>
                <a:latin typeface="Calibri"/>
                <a:ea typeface="Calibri"/>
                <a:cs typeface="Calibri"/>
                <a:sym typeface="Calibri"/>
                <a:hlinkClick r:id="rId4"/>
              </a:rPr>
              <a:t>www.ceop.police.uk</a:t>
            </a:r>
            <a:r>
              <a:rPr lang="en" sz="1200" b="0" i="0" u="none" strike="noStrike" cap="none">
                <a:solidFill>
                  <a:schemeClr val="dk1"/>
                </a:solidFill>
                <a:latin typeface="Calibri"/>
                <a:ea typeface="Calibri"/>
                <a:cs typeface="Calibri"/>
                <a:sym typeface="Calibri"/>
              </a:rPr>
              <a:t>.” Taken from a CEOP Grooming factsheet, available for download.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679" name="Shape 679"/>
          <p:cNvSpPr txBox="1">
            <a:spLocks noGrp="1"/>
          </p:cNvSpPr>
          <p:nvPr>
            <p:ph type="sldNum" idx="12"/>
          </p:nvPr>
        </p:nvSpPr>
        <p:spPr>
          <a:xfrm>
            <a:off x="3884621" y="8685224"/>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620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97CC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1/24/2018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76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1"/>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8" name="Shape 158"/>
          <p:cNvSpPr txBox="1">
            <a:spLocks noGrp="1"/>
          </p:cNvSpPr>
          <p:nvPr>
            <p:ph type="body" idx="1"/>
          </p:nvPr>
        </p:nvSpPr>
        <p:spPr>
          <a:xfrm>
            <a:off x="457200" y="1200150"/>
            <a:ext cx="8229600" cy="33945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685800" y="1597819"/>
            <a:ext cx="7772400" cy="11025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68" name="Shape 168"/>
          <p:cNvSpPr txBox="1">
            <a:spLocks noGrp="1"/>
          </p:cNvSpPr>
          <p:nvPr>
            <p:ph type="subTitle" idx="1"/>
          </p:nvPr>
        </p:nvSpPr>
        <p:spPr>
          <a:xfrm>
            <a:off x="1371600" y="2914650"/>
            <a:ext cx="6400800" cy="1314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722313" y="3305175"/>
            <a:ext cx="7772400" cy="1021500"/>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74" name="Shape 174"/>
          <p:cNvSpPr txBox="1">
            <a:spLocks noGrp="1"/>
          </p:cNvSpPr>
          <p:nvPr>
            <p:ph type="body" idx="1"/>
          </p:nvPr>
        </p:nvSpPr>
        <p:spPr>
          <a:xfrm>
            <a:off x="722313" y="2180035"/>
            <a:ext cx="7772400" cy="1125300"/>
          </a:xfrm>
          <a:prstGeom prst="rect">
            <a:avLst/>
          </a:prstGeom>
          <a:noFill/>
          <a:ln>
            <a:noFill/>
          </a:ln>
        </p:spPr>
        <p:txBody>
          <a:bodyPr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75" name="Shape 175"/>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0" name="Shape 180"/>
          <p:cNvSpPr txBox="1">
            <a:spLocks noGrp="1"/>
          </p:cNvSpPr>
          <p:nvPr>
            <p:ph type="body" idx="1"/>
          </p:nvPr>
        </p:nvSpPr>
        <p:spPr>
          <a:xfrm>
            <a:off x="457200" y="1200150"/>
            <a:ext cx="4038600" cy="3394500"/>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4648200" y="1200150"/>
            <a:ext cx="4038600" cy="3394500"/>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7" name="Shape 187"/>
          <p:cNvSpPr txBox="1">
            <a:spLocks noGrp="1"/>
          </p:cNvSpPr>
          <p:nvPr>
            <p:ph type="body" idx="1"/>
          </p:nvPr>
        </p:nvSpPr>
        <p:spPr>
          <a:xfrm>
            <a:off x="457200" y="1151335"/>
            <a:ext cx="4040100" cy="480000"/>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2"/>
          </p:nvPr>
        </p:nvSpPr>
        <p:spPr>
          <a:xfrm>
            <a:off x="457200" y="1631156"/>
            <a:ext cx="4040100" cy="2963400"/>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3"/>
          </p:nvPr>
        </p:nvSpPr>
        <p:spPr>
          <a:xfrm>
            <a:off x="4645025" y="1151335"/>
            <a:ext cx="4041900" cy="480000"/>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body" idx="4"/>
          </p:nvPr>
        </p:nvSpPr>
        <p:spPr>
          <a:xfrm>
            <a:off x="4645025" y="1631156"/>
            <a:ext cx="4041900" cy="2963400"/>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6" name="Shape 196"/>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4788"/>
            <a:ext cx="3008400" cy="8715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1" name="Shape 201"/>
          <p:cNvSpPr txBox="1">
            <a:spLocks noGrp="1"/>
          </p:cNvSpPr>
          <p:nvPr>
            <p:ph type="body" idx="1"/>
          </p:nvPr>
        </p:nvSpPr>
        <p:spPr>
          <a:xfrm>
            <a:off x="3575050" y="204788"/>
            <a:ext cx="5111700" cy="43896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body" idx="2"/>
          </p:nvPr>
        </p:nvSpPr>
        <p:spPr>
          <a:xfrm>
            <a:off x="457200" y="1076325"/>
            <a:ext cx="3008400" cy="3518400"/>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wrap="square" lIns="91425" tIns="91425" rIns="91425" bIns="91425" anchor="ctr" anchorCtr="0"/>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792288" y="3600450"/>
            <a:ext cx="5486400" cy="4251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8" name="Shape 208"/>
          <p:cNvSpPr>
            <a:spLocks noGrp="1"/>
          </p:cNvSpPr>
          <p:nvPr>
            <p:ph type="pic" idx="2"/>
          </p:nvPr>
        </p:nvSpPr>
        <p:spPr>
          <a:xfrm>
            <a:off x="1792288" y="459581"/>
            <a:ext cx="5486400" cy="30861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1"/>
          </p:nvPr>
        </p:nvSpPr>
        <p:spPr>
          <a:xfrm>
            <a:off x="1792288" y="4025503"/>
            <a:ext cx="5486400" cy="603600"/>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5" name="Shape 215"/>
          <p:cNvSpPr txBox="1">
            <a:spLocks noGrp="1"/>
          </p:cNvSpPr>
          <p:nvPr>
            <p:ph type="body" idx="1"/>
          </p:nvPr>
        </p:nvSpPr>
        <p:spPr>
          <a:xfrm rot="5400000">
            <a:off x="2874750" y="-1217400"/>
            <a:ext cx="3394500" cy="82296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rot="5400000">
            <a:off x="5463750" y="1371628"/>
            <a:ext cx="4388700"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1" name="Shape 221"/>
          <p:cNvSpPr txBox="1">
            <a:spLocks noGrp="1"/>
          </p:cNvSpPr>
          <p:nvPr>
            <p:ph type="body" idx="1"/>
          </p:nvPr>
        </p:nvSpPr>
        <p:spPr>
          <a:xfrm rot="5400000">
            <a:off x="1272750" y="-609572"/>
            <a:ext cx="4388700" cy="60198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1/24/2018</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6998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96755" y="337280"/>
            <a:ext cx="3150489" cy="346249"/>
          </a:xfrm>
        </p:spPr>
        <p:txBody>
          <a:bodyPr lIns="0" tIns="0" rIns="0" bIns="0"/>
          <a:lstStyle>
            <a:lvl1pPr>
              <a:defRPr sz="2250" b="0" i="0">
                <a:solidFill>
                  <a:srgbClr val="00CC00"/>
                </a:solidFill>
                <a:latin typeface="Arial"/>
                <a:cs typeface="Arial"/>
              </a:defRPr>
            </a:lvl1pPr>
          </a:lstStyle>
          <a:p>
            <a:endParaRPr/>
          </a:p>
        </p:txBody>
      </p:sp>
      <p:sp>
        <p:nvSpPr>
          <p:cNvPr id="3" name="Holder 3"/>
          <p:cNvSpPr>
            <a:spLocks noGrp="1"/>
          </p:cNvSpPr>
          <p:nvPr>
            <p:ph type="body" idx="1"/>
          </p:nvPr>
        </p:nvSpPr>
        <p:spPr>
          <a:xfrm>
            <a:off x="540640" y="1122981"/>
            <a:ext cx="8062721" cy="276999"/>
          </a:xfrm>
        </p:spPr>
        <p:txBody>
          <a:bodyPr lIns="0" tIns="0" rIns="0" bIns="0"/>
          <a:lstStyle>
            <a:lvl1pPr>
              <a:defRPr sz="1800" b="1"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1/24/2018</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20074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43775" y="4135041"/>
            <a:ext cx="1171575" cy="50720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7" name="bk object 17"/>
          <p:cNvSpPr/>
          <p:nvPr/>
        </p:nvSpPr>
        <p:spPr>
          <a:xfrm>
            <a:off x="0" y="183737"/>
            <a:ext cx="9144000" cy="7225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8" name="bk object 18"/>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9" name="bk object 19"/>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20" name="bk object 20"/>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21" name="bk object 21"/>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22" name="bk object 22"/>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23" name="bk object 23"/>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24" name="bk object 24"/>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2" name="Holder 2"/>
          <p:cNvSpPr>
            <a:spLocks noGrp="1"/>
          </p:cNvSpPr>
          <p:nvPr>
            <p:ph type="title"/>
          </p:nvPr>
        </p:nvSpPr>
        <p:spPr>
          <a:xfrm>
            <a:off x="2996755" y="337280"/>
            <a:ext cx="3150489" cy="346249"/>
          </a:xfrm>
        </p:spPr>
        <p:txBody>
          <a:bodyPr lIns="0" tIns="0" rIns="0" bIns="0"/>
          <a:lstStyle>
            <a:lvl1pPr>
              <a:defRPr sz="2250" b="0" i="0">
                <a:solidFill>
                  <a:srgbClr val="00CC00"/>
                </a:solidFill>
                <a:latin typeface="Arial"/>
                <a:cs typeface="Arial"/>
              </a:defRPr>
            </a:lvl1pPr>
          </a:lstStyle>
          <a:p>
            <a:endParaRPr/>
          </a:p>
        </p:txBody>
      </p:sp>
      <p:sp>
        <p:nvSpPr>
          <p:cNvPr id="3" name="Holder 3"/>
          <p:cNvSpPr>
            <a:spLocks noGrp="1"/>
          </p:cNvSpPr>
          <p:nvPr>
            <p:ph sz="half" idx="2"/>
          </p:nvPr>
        </p:nvSpPr>
        <p:spPr>
          <a:xfrm>
            <a:off x="457200" y="1183005"/>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1/24/2018</a:t>
            </a:fld>
            <a:endParaRPr lang="en-US">
              <a:solidFill>
                <a:prstClr val="black">
                  <a:tint val="75000"/>
                </a:prstClr>
              </a:solidFill>
            </a:endParaRPr>
          </a:p>
        </p:txBody>
      </p:sp>
      <p:sp>
        <p:nvSpPr>
          <p:cNvPr id="7" name="Holder 7"/>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3625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43775" y="4135041"/>
            <a:ext cx="1171575" cy="50720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7" name="bk object 17"/>
          <p:cNvSpPr/>
          <p:nvPr/>
        </p:nvSpPr>
        <p:spPr>
          <a:xfrm>
            <a:off x="0" y="183737"/>
            <a:ext cx="9144000" cy="7225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8" name="bk object 18"/>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lnTo>
                  <a:pt x="3788283" y="23157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9" name="bk object 19"/>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20" name="bk object 20"/>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lnTo>
                  <a:pt x="4203827" y="231563"/>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21" name="bk object 21"/>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22" name="bk object 22"/>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lnTo>
                  <a:pt x="4203827" y="231569"/>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23" name="bk object 23"/>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2" name="Holder 2"/>
          <p:cNvSpPr>
            <a:spLocks noGrp="1"/>
          </p:cNvSpPr>
          <p:nvPr>
            <p:ph type="title"/>
          </p:nvPr>
        </p:nvSpPr>
        <p:spPr>
          <a:xfrm>
            <a:off x="2996755" y="337280"/>
            <a:ext cx="3150489" cy="346249"/>
          </a:xfrm>
        </p:spPr>
        <p:txBody>
          <a:bodyPr lIns="0" tIns="0" rIns="0" bIns="0"/>
          <a:lstStyle>
            <a:lvl1pPr>
              <a:defRPr sz="2250" b="0" i="0">
                <a:solidFill>
                  <a:srgbClr val="00CC00"/>
                </a:solidFill>
                <a:latin typeface="Arial"/>
                <a:cs typeface="Arial"/>
              </a:defRPr>
            </a:lvl1pPr>
          </a:lstStyle>
          <a:p>
            <a:endParaRPr/>
          </a:p>
        </p:txBody>
      </p:sp>
      <p:sp>
        <p:nvSpPr>
          <p:cNvPr id="3" name="Holder 3"/>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1/24/2018</a:t>
            </a:fld>
            <a:endParaRPr lang="en-US">
              <a:solidFill>
                <a:prstClr val="black">
                  <a:tint val="75000"/>
                </a:prstClr>
              </a:solidFill>
            </a:endParaRPr>
          </a:p>
        </p:txBody>
      </p:sp>
      <p:sp>
        <p:nvSpPr>
          <p:cNvPr id="5" name="Holder 5"/>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82854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1/24/2018</a:t>
            </a:fld>
            <a:endParaRPr lang="en-US">
              <a:solidFill>
                <a:prstClr val="black">
                  <a:tint val="75000"/>
                </a:prstClr>
              </a:solidFill>
            </a:endParaRPr>
          </a:p>
        </p:txBody>
      </p:sp>
      <p:sp>
        <p:nvSpPr>
          <p:cNvPr id="4" name="Holder 4"/>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5885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wrap="square" lIns="91425" tIns="91425" rIns="91425" bIns="91425" anchor="ctr" anchorCtr="0"/>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wrap="square" lIns="91425" tIns="91425" rIns="91425" bIns="91425" anchor="ctr" anchorCtr="0"/>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311700" y="1304850"/>
            <a:ext cx="8520600" cy="1538400"/>
          </a:xfrm>
          <a:prstGeom prst="rect">
            <a:avLst/>
          </a:prstGeom>
        </p:spPr>
        <p:txBody>
          <a:bodyPr wrap="square" lIns="91425" tIns="91425" rIns="91425" bIns="91425" anchor="ctr" anchorCtr="0"/>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latin typeface="Open Sans"/>
                <a:ea typeface="Open Sans"/>
                <a:cs typeface="Open Sans"/>
                <a:sym typeface="Open Sans"/>
              </a:rPr>
              <a:t>‹#›</a:t>
            </a:fld>
            <a:endParaRPr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1" name="Shape 151"/>
          <p:cNvSpPr txBox="1">
            <a:spLocks noGrp="1"/>
          </p:cNvSpPr>
          <p:nvPr>
            <p:ph type="body" idx="1"/>
          </p:nvPr>
        </p:nvSpPr>
        <p:spPr>
          <a:xfrm>
            <a:off x="457200" y="1200150"/>
            <a:ext cx="8229600" cy="33945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155" name="Shape 155"/>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0" y="0"/>
            <a:ext cx="9144000" cy="150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43775" y="4135041"/>
            <a:ext cx="1171575" cy="50720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 name="Holder 2"/>
          <p:cNvSpPr>
            <a:spLocks noGrp="1"/>
          </p:cNvSpPr>
          <p:nvPr>
            <p:ph type="title"/>
          </p:nvPr>
        </p:nvSpPr>
        <p:spPr>
          <a:xfrm>
            <a:off x="2996755" y="337280"/>
            <a:ext cx="3150489" cy="461665"/>
          </a:xfrm>
          <a:prstGeom prst="rect">
            <a:avLst/>
          </a:prstGeom>
        </p:spPr>
        <p:txBody>
          <a:bodyPr wrap="square" lIns="0" tIns="0" rIns="0" bIns="0">
            <a:spAutoFit/>
          </a:bodyPr>
          <a:lstStyle>
            <a:lvl1pPr>
              <a:defRPr sz="3000" b="0" i="0">
                <a:solidFill>
                  <a:srgbClr val="00CC00"/>
                </a:solidFill>
                <a:latin typeface="Arial"/>
                <a:cs typeface="Arial"/>
              </a:defRPr>
            </a:lvl1pPr>
          </a:lstStyle>
          <a:p>
            <a:endParaRPr/>
          </a:p>
        </p:txBody>
      </p:sp>
      <p:sp>
        <p:nvSpPr>
          <p:cNvPr id="3" name="Holder 3"/>
          <p:cNvSpPr>
            <a:spLocks noGrp="1"/>
          </p:cNvSpPr>
          <p:nvPr>
            <p:ph type="body" idx="1"/>
          </p:nvPr>
        </p:nvSpPr>
        <p:spPr>
          <a:xfrm>
            <a:off x="540640" y="1122981"/>
            <a:ext cx="8062721" cy="369332"/>
          </a:xfrm>
          <a:prstGeom prst="rect">
            <a:avLst/>
          </a:prstGeom>
        </p:spPr>
        <p:txBody>
          <a:bodyPr wrap="square" lIns="0" tIns="0" rIns="0" bIns="0">
            <a:spAutoFit/>
          </a:bodyPr>
          <a:lstStyle>
            <a:lvl1pPr>
              <a:defRPr sz="2400" b="1"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3108960" y="4783455"/>
            <a:ext cx="2926080" cy="207749"/>
          </a:xfrm>
          <a:prstGeom prst="rect">
            <a:avLst/>
          </a:prstGeom>
        </p:spPr>
        <p:txBody>
          <a:bodyPr wrap="square" lIns="0" tIns="0" rIns="0" bIns="0">
            <a:spAutoFit/>
          </a:bodyPr>
          <a:lstStyle>
            <a:lvl1pPr algn="ctr">
              <a:defRPr>
                <a:solidFill>
                  <a:schemeClr val="tx1">
                    <a:tint val="75000"/>
                  </a:schemeClr>
                </a:solidFill>
              </a:defRPr>
            </a:lvl1pPr>
          </a:lstStyle>
          <a:p>
            <a:endParaRPr lang="en-GB" sz="1350" kern="1200">
              <a:solidFill>
                <a:prstClr val="black">
                  <a:tint val="75000"/>
                </a:prstClr>
              </a:solidFill>
              <a:latin typeface="Calibri"/>
              <a:ea typeface="+mn-ea"/>
              <a:cs typeface="+mn-cs"/>
            </a:endParaRPr>
          </a:p>
        </p:txBody>
      </p:sp>
      <p:sp>
        <p:nvSpPr>
          <p:cNvPr id="5" name="Holder 5"/>
          <p:cNvSpPr>
            <a:spLocks noGrp="1"/>
          </p:cNvSpPr>
          <p:nvPr>
            <p:ph type="dt" sz="half" idx="6"/>
          </p:nvPr>
        </p:nvSpPr>
        <p:spPr>
          <a:xfrm>
            <a:off x="457200" y="4783455"/>
            <a:ext cx="2103120" cy="20774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z="1350" kern="1200">
                <a:solidFill>
                  <a:prstClr val="black">
                    <a:tint val="75000"/>
                  </a:prstClr>
                </a:solidFill>
                <a:latin typeface="Calibri"/>
                <a:ea typeface="+mn-ea"/>
                <a:cs typeface="+mn-cs"/>
              </a:rPr>
              <a:pPr/>
              <a:t>1/24/2018</a:t>
            </a:fld>
            <a:endParaRPr lang="en-US" sz="1350" kern="1200">
              <a:solidFill>
                <a:prstClr val="black">
                  <a:tint val="75000"/>
                </a:prstClr>
              </a:solidFill>
              <a:latin typeface="Calibri"/>
              <a:ea typeface="+mn-ea"/>
              <a:cs typeface="+mn-cs"/>
            </a:endParaRPr>
          </a:p>
        </p:txBody>
      </p:sp>
      <p:sp>
        <p:nvSpPr>
          <p:cNvPr id="6" name="Holder 6"/>
          <p:cNvSpPr>
            <a:spLocks noGrp="1"/>
          </p:cNvSpPr>
          <p:nvPr>
            <p:ph type="sldNum" sz="quarter" idx="7"/>
          </p:nvPr>
        </p:nvSpPr>
        <p:spPr>
          <a:xfrm>
            <a:off x="6583680" y="4783455"/>
            <a:ext cx="2103120" cy="20774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GB" sz="1350" kern="1200" smtClean="0">
                <a:solidFill>
                  <a:prstClr val="black">
                    <a:tint val="75000"/>
                  </a:prstClr>
                </a:solidFill>
                <a:latin typeface="Calibri"/>
                <a:ea typeface="+mn-ea"/>
                <a:cs typeface="+mn-cs"/>
              </a:rPr>
              <a:pPr/>
              <a:t>‹#›</a:t>
            </a:fld>
            <a:endParaRPr lang="en-GB" sz="135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85714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gif"/><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6.png"/><Relationship Id="rId1" Type="http://schemas.openxmlformats.org/officeDocument/2006/relationships/slideLayout" Target="../slideLayouts/slideLayout26.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mmonsensemedia.org/" TargetMode="External"/><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6.xml"/><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6.xml"/><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26.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2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26.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28.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image" Target="../media/image132.png"/><Relationship Id="rId26" Type="http://schemas.openxmlformats.org/officeDocument/2006/relationships/image" Target="../media/image140.png"/><Relationship Id="rId39" Type="http://schemas.openxmlformats.org/officeDocument/2006/relationships/image" Target="../media/image153.png"/><Relationship Id="rId21" Type="http://schemas.openxmlformats.org/officeDocument/2006/relationships/image" Target="../media/image135.png"/><Relationship Id="rId34" Type="http://schemas.openxmlformats.org/officeDocument/2006/relationships/image" Target="../media/image148.png"/><Relationship Id="rId42" Type="http://schemas.openxmlformats.org/officeDocument/2006/relationships/image" Target="../media/image156.png"/><Relationship Id="rId47" Type="http://schemas.openxmlformats.org/officeDocument/2006/relationships/image" Target="../media/image161.png"/><Relationship Id="rId50" Type="http://schemas.openxmlformats.org/officeDocument/2006/relationships/image" Target="../media/image164.png"/><Relationship Id="rId55" Type="http://schemas.openxmlformats.org/officeDocument/2006/relationships/image" Target="../media/image169.png"/><Relationship Id="rId7" Type="http://schemas.openxmlformats.org/officeDocument/2006/relationships/image" Target="../media/image121.png"/><Relationship Id="rId2" Type="http://schemas.openxmlformats.org/officeDocument/2006/relationships/image" Target="../media/image116.png"/><Relationship Id="rId16" Type="http://schemas.openxmlformats.org/officeDocument/2006/relationships/image" Target="../media/image130.png"/><Relationship Id="rId29" Type="http://schemas.openxmlformats.org/officeDocument/2006/relationships/image" Target="../media/image143.png"/><Relationship Id="rId11" Type="http://schemas.openxmlformats.org/officeDocument/2006/relationships/image" Target="../media/image125.png"/><Relationship Id="rId24" Type="http://schemas.openxmlformats.org/officeDocument/2006/relationships/image" Target="../media/image138.png"/><Relationship Id="rId32" Type="http://schemas.openxmlformats.org/officeDocument/2006/relationships/image" Target="../media/image146.png"/><Relationship Id="rId37" Type="http://schemas.openxmlformats.org/officeDocument/2006/relationships/image" Target="../media/image151.png"/><Relationship Id="rId40" Type="http://schemas.openxmlformats.org/officeDocument/2006/relationships/image" Target="../media/image154.png"/><Relationship Id="rId45" Type="http://schemas.openxmlformats.org/officeDocument/2006/relationships/image" Target="../media/image159.png"/><Relationship Id="rId53" Type="http://schemas.openxmlformats.org/officeDocument/2006/relationships/image" Target="../media/image167.png"/><Relationship Id="rId58" Type="http://schemas.openxmlformats.org/officeDocument/2006/relationships/image" Target="../media/image61.jpeg"/><Relationship Id="rId5" Type="http://schemas.openxmlformats.org/officeDocument/2006/relationships/image" Target="../media/image119.png"/><Relationship Id="rId19" Type="http://schemas.openxmlformats.org/officeDocument/2006/relationships/image" Target="../media/image133.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 Id="rId22" Type="http://schemas.openxmlformats.org/officeDocument/2006/relationships/image" Target="../media/image136.png"/><Relationship Id="rId27" Type="http://schemas.openxmlformats.org/officeDocument/2006/relationships/image" Target="../media/image141.png"/><Relationship Id="rId30" Type="http://schemas.openxmlformats.org/officeDocument/2006/relationships/image" Target="../media/image144.png"/><Relationship Id="rId35" Type="http://schemas.openxmlformats.org/officeDocument/2006/relationships/image" Target="../media/image149.png"/><Relationship Id="rId43" Type="http://schemas.openxmlformats.org/officeDocument/2006/relationships/image" Target="../media/image157.png"/><Relationship Id="rId48" Type="http://schemas.openxmlformats.org/officeDocument/2006/relationships/image" Target="../media/image162.png"/><Relationship Id="rId56" Type="http://schemas.openxmlformats.org/officeDocument/2006/relationships/image" Target="../media/image170.png"/><Relationship Id="rId8" Type="http://schemas.openxmlformats.org/officeDocument/2006/relationships/image" Target="../media/image122.png"/><Relationship Id="rId51" Type="http://schemas.openxmlformats.org/officeDocument/2006/relationships/image" Target="../media/image165.png"/><Relationship Id="rId3" Type="http://schemas.openxmlformats.org/officeDocument/2006/relationships/image" Target="../media/image117.png"/><Relationship Id="rId12" Type="http://schemas.openxmlformats.org/officeDocument/2006/relationships/image" Target="../media/image126.png"/><Relationship Id="rId17" Type="http://schemas.openxmlformats.org/officeDocument/2006/relationships/image" Target="../media/image131.png"/><Relationship Id="rId25" Type="http://schemas.openxmlformats.org/officeDocument/2006/relationships/image" Target="../media/image139.png"/><Relationship Id="rId33" Type="http://schemas.openxmlformats.org/officeDocument/2006/relationships/image" Target="../media/image147.png"/><Relationship Id="rId38" Type="http://schemas.openxmlformats.org/officeDocument/2006/relationships/image" Target="../media/image152.png"/><Relationship Id="rId46" Type="http://schemas.openxmlformats.org/officeDocument/2006/relationships/image" Target="../media/image160.png"/><Relationship Id="rId20" Type="http://schemas.openxmlformats.org/officeDocument/2006/relationships/image" Target="../media/image134.png"/><Relationship Id="rId41" Type="http://schemas.openxmlformats.org/officeDocument/2006/relationships/image" Target="../media/image155.png"/><Relationship Id="rId54" Type="http://schemas.openxmlformats.org/officeDocument/2006/relationships/image" Target="../media/image168.png"/><Relationship Id="rId1" Type="http://schemas.openxmlformats.org/officeDocument/2006/relationships/slideLayout" Target="../slideLayouts/slideLayout26.xml"/><Relationship Id="rId6" Type="http://schemas.openxmlformats.org/officeDocument/2006/relationships/image" Target="../media/image120.png"/><Relationship Id="rId15" Type="http://schemas.openxmlformats.org/officeDocument/2006/relationships/image" Target="../media/image129.png"/><Relationship Id="rId23" Type="http://schemas.openxmlformats.org/officeDocument/2006/relationships/image" Target="../media/image137.png"/><Relationship Id="rId28" Type="http://schemas.openxmlformats.org/officeDocument/2006/relationships/image" Target="../media/image142.png"/><Relationship Id="rId36" Type="http://schemas.openxmlformats.org/officeDocument/2006/relationships/image" Target="../media/image150.png"/><Relationship Id="rId49" Type="http://schemas.openxmlformats.org/officeDocument/2006/relationships/image" Target="../media/image163.png"/><Relationship Id="rId57" Type="http://schemas.openxmlformats.org/officeDocument/2006/relationships/image" Target="../media/image171.png"/><Relationship Id="rId10" Type="http://schemas.openxmlformats.org/officeDocument/2006/relationships/image" Target="../media/image124.png"/><Relationship Id="rId31" Type="http://schemas.openxmlformats.org/officeDocument/2006/relationships/image" Target="../media/image145.png"/><Relationship Id="rId44" Type="http://schemas.openxmlformats.org/officeDocument/2006/relationships/image" Target="../media/image158.png"/><Relationship Id="rId52" Type="http://schemas.openxmlformats.org/officeDocument/2006/relationships/image" Target="../media/image16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72.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11.xml"/><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86.png"/><Relationship Id="rId3" Type="http://schemas.openxmlformats.org/officeDocument/2006/relationships/image" Target="../media/image176.png"/><Relationship Id="rId7" Type="http://schemas.openxmlformats.org/officeDocument/2006/relationships/image" Target="../media/image180.png"/><Relationship Id="rId12" Type="http://schemas.openxmlformats.org/officeDocument/2006/relationships/image" Target="../media/image185.png"/><Relationship Id="rId2" Type="http://schemas.openxmlformats.org/officeDocument/2006/relationships/image" Target="../media/image175.png"/><Relationship Id="rId1" Type="http://schemas.openxmlformats.org/officeDocument/2006/relationships/slideLayout" Target="../slideLayouts/slideLayout11.xml"/><Relationship Id="rId6" Type="http://schemas.openxmlformats.org/officeDocument/2006/relationships/image" Target="../media/image179.png"/><Relationship Id="rId11" Type="http://schemas.openxmlformats.org/officeDocument/2006/relationships/image" Target="../media/image184.png"/><Relationship Id="rId5" Type="http://schemas.openxmlformats.org/officeDocument/2006/relationships/image" Target="../media/image178.png"/><Relationship Id="rId15" Type="http://schemas.openxmlformats.org/officeDocument/2006/relationships/image" Target="../media/image61.jpeg"/><Relationship Id="rId10" Type="http://schemas.openxmlformats.org/officeDocument/2006/relationships/image" Target="../media/image183.png"/><Relationship Id="rId4" Type="http://schemas.openxmlformats.org/officeDocument/2006/relationships/image" Target="../media/image177.png"/><Relationship Id="rId9" Type="http://schemas.openxmlformats.org/officeDocument/2006/relationships/image" Target="../media/image182.png"/><Relationship Id="rId14" Type="http://schemas.openxmlformats.org/officeDocument/2006/relationships/image" Target="../media/image187.pn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8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61.jpeg"/><Relationship Id="rId2" Type="http://schemas.openxmlformats.org/officeDocument/2006/relationships/image" Target="../media/image189.png"/><Relationship Id="rId1" Type="http://schemas.openxmlformats.org/officeDocument/2006/relationships/slideLayout" Target="../slideLayouts/slideLayout11.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41.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18" Type="http://schemas.openxmlformats.org/officeDocument/2006/relationships/image" Target="../media/image210.png"/><Relationship Id="rId26" Type="http://schemas.openxmlformats.org/officeDocument/2006/relationships/image" Target="../media/image61.jpeg"/><Relationship Id="rId3" Type="http://schemas.openxmlformats.org/officeDocument/2006/relationships/image" Target="../media/image195.png"/><Relationship Id="rId21" Type="http://schemas.openxmlformats.org/officeDocument/2006/relationships/image" Target="../media/image213.png"/><Relationship Id="rId7" Type="http://schemas.openxmlformats.org/officeDocument/2006/relationships/image" Target="../media/image199.png"/><Relationship Id="rId12" Type="http://schemas.openxmlformats.org/officeDocument/2006/relationships/image" Target="../media/image204.png"/><Relationship Id="rId17" Type="http://schemas.openxmlformats.org/officeDocument/2006/relationships/image" Target="../media/image209.png"/><Relationship Id="rId25" Type="http://schemas.openxmlformats.org/officeDocument/2006/relationships/image" Target="../media/image217.png"/><Relationship Id="rId2" Type="http://schemas.openxmlformats.org/officeDocument/2006/relationships/image" Target="../media/image194.png"/><Relationship Id="rId16" Type="http://schemas.openxmlformats.org/officeDocument/2006/relationships/image" Target="../media/image208.png"/><Relationship Id="rId20" Type="http://schemas.openxmlformats.org/officeDocument/2006/relationships/image" Target="../media/image212.png"/><Relationship Id="rId1" Type="http://schemas.openxmlformats.org/officeDocument/2006/relationships/slideLayout" Target="../slideLayouts/slideLayout11.xml"/><Relationship Id="rId6" Type="http://schemas.openxmlformats.org/officeDocument/2006/relationships/image" Target="../media/image198.png"/><Relationship Id="rId11" Type="http://schemas.openxmlformats.org/officeDocument/2006/relationships/image" Target="../media/image203.png"/><Relationship Id="rId24" Type="http://schemas.openxmlformats.org/officeDocument/2006/relationships/image" Target="../media/image216.png"/><Relationship Id="rId5" Type="http://schemas.openxmlformats.org/officeDocument/2006/relationships/image" Target="../media/image197.png"/><Relationship Id="rId15" Type="http://schemas.openxmlformats.org/officeDocument/2006/relationships/image" Target="../media/image207.png"/><Relationship Id="rId23" Type="http://schemas.openxmlformats.org/officeDocument/2006/relationships/image" Target="../media/image215.png"/><Relationship Id="rId10" Type="http://schemas.openxmlformats.org/officeDocument/2006/relationships/image" Target="../media/image202.png"/><Relationship Id="rId19" Type="http://schemas.openxmlformats.org/officeDocument/2006/relationships/image" Target="../media/image211.png"/><Relationship Id="rId4" Type="http://schemas.openxmlformats.org/officeDocument/2006/relationships/image" Target="../media/image196.png"/><Relationship Id="rId9" Type="http://schemas.openxmlformats.org/officeDocument/2006/relationships/image" Target="../media/image201.png"/><Relationship Id="rId14" Type="http://schemas.openxmlformats.org/officeDocument/2006/relationships/image" Target="../media/image206.png"/><Relationship Id="rId22" Type="http://schemas.openxmlformats.org/officeDocument/2006/relationships/image" Target="../media/image214.png"/></Relationships>
</file>

<file path=ppt/slides/_rels/slide42.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219.png"/><Relationship Id="rId7" Type="http://schemas.openxmlformats.org/officeDocument/2006/relationships/image" Target="../media/image223.png"/><Relationship Id="rId2" Type="http://schemas.openxmlformats.org/officeDocument/2006/relationships/image" Target="../media/image218.png"/><Relationship Id="rId1" Type="http://schemas.openxmlformats.org/officeDocument/2006/relationships/slideLayout" Target="../slideLayouts/slideLayout11.xml"/><Relationship Id="rId6" Type="http://schemas.openxmlformats.org/officeDocument/2006/relationships/image" Target="../media/image222.png"/><Relationship Id="rId11" Type="http://schemas.openxmlformats.org/officeDocument/2006/relationships/image" Target="../media/image61.jpeg"/><Relationship Id="rId5" Type="http://schemas.openxmlformats.org/officeDocument/2006/relationships/image" Target="../media/image221.png"/><Relationship Id="rId10" Type="http://schemas.openxmlformats.org/officeDocument/2006/relationships/image" Target="../media/image226.png"/><Relationship Id="rId4" Type="http://schemas.openxmlformats.org/officeDocument/2006/relationships/image" Target="../media/image220.png"/><Relationship Id="rId9" Type="http://schemas.openxmlformats.org/officeDocument/2006/relationships/image" Target="../media/image225.png"/></Relationships>
</file>

<file path=ppt/slides/_rels/slide43.xml.rels><?xml version="1.0" encoding="UTF-8" standalone="yes"?>
<Relationships xmlns="http://schemas.openxmlformats.org/package/2006/relationships"><Relationship Id="rId8" Type="http://schemas.openxmlformats.org/officeDocument/2006/relationships/image" Target="../media/image233.png"/><Relationship Id="rId13" Type="http://schemas.openxmlformats.org/officeDocument/2006/relationships/image" Target="../media/image61.jpeg"/><Relationship Id="rId3" Type="http://schemas.openxmlformats.org/officeDocument/2006/relationships/image" Target="../media/image228.png"/><Relationship Id="rId7" Type="http://schemas.openxmlformats.org/officeDocument/2006/relationships/image" Target="../media/image232.png"/><Relationship Id="rId12" Type="http://schemas.openxmlformats.org/officeDocument/2006/relationships/image" Target="../media/image237.png"/><Relationship Id="rId2" Type="http://schemas.openxmlformats.org/officeDocument/2006/relationships/image" Target="../media/image227.jpeg"/><Relationship Id="rId1" Type="http://schemas.openxmlformats.org/officeDocument/2006/relationships/slideLayout" Target="../slideLayouts/slideLayout11.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png"/><Relationship Id="rId10" Type="http://schemas.openxmlformats.org/officeDocument/2006/relationships/image" Target="../media/image235.png"/><Relationship Id="rId4" Type="http://schemas.openxmlformats.org/officeDocument/2006/relationships/image" Target="../media/image229.png"/><Relationship Id="rId9" Type="http://schemas.openxmlformats.org/officeDocument/2006/relationships/image" Target="../media/image234.png"/></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245.png"/><Relationship Id="rId3" Type="http://schemas.openxmlformats.org/officeDocument/2006/relationships/image" Target="../media/image240.png"/><Relationship Id="rId7" Type="http://schemas.openxmlformats.org/officeDocument/2006/relationships/image" Target="../media/image244.png"/><Relationship Id="rId2" Type="http://schemas.openxmlformats.org/officeDocument/2006/relationships/image" Target="../media/image239.jpeg"/><Relationship Id="rId1" Type="http://schemas.openxmlformats.org/officeDocument/2006/relationships/slideLayout" Target="../slideLayouts/slideLayout11.xml"/><Relationship Id="rId6" Type="http://schemas.openxmlformats.org/officeDocument/2006/relationships/image" Target="../media/image243.png"/><Relationship Id="rId5" Type="http://schemas.openxmlformats.org/officeDocument/2006/relationships/image" Target="../media/image242.png"/><Relationship Id="rId4" Type="http://schemas.openxmlformats.org/officeDocument/2006/relationships/image" Target="../media/image241.png"/><Relationship Id="rId9" Type="http://schemas.openxmlformats.org/officeDocument/2006/relationships/image" Target="../media/image61.jpeg"/></Relationships>
</file>

<file path=ppt/slides/_rels/slide46.xml.rels><?xml version="1.0" encoding="UTF-8" standalone="yes"?>
<Relationships xmlns="http://schemas.openxmlformats.org/package/2006/relationships"><Relationship Id="rId8" Type="http://schemas.openxmlformats.org/officeDocument/2006/relationships/image" Target="../media/image252.png"/><Relationship Id="rId3" Type="http://schemas.openxmlformats.org/officeDocument/2006/relationships/image" Target="../media/image247.png"/><Relationship Id="rId7" Type="http://schemas.openxmlformats.org/officeDocument/2006/relationships/image" Target="../media/image251.png"/><Relationship Id="rId2" Type="http://schemas.openxmlformats.org/officeDocument/2006/relationships/image" Target="../media/image246.png"/><Relationship Id="rId1" Type="http://schemas.openxmlformats.org/officeDocument/2006/relationships/slideLayout" Target="../slideLayouts/slideLayout26.xml"/><Relationship Id="rId6" Type="http://schemas.openxmlformats.org/officeDocument/2006/relationships/image" Target="../media/image250.png"/><Relationship Id="rId5" Type="http://schemas.openxmlformats.org/officeDocument/2006/relationships/image" Target="../media/image249.png"/><Relationship Id="rId4" Type="http://schemas.openxmlformats.org/officeDocument/2006/relationships/image" Target="../media/image248.png"/><Relationship Id="rId9" Type="http://schemas.openxmlformats.org/officeDocument/2006/relationships/image" Target="../media/image61.jpeg"/></Relationships>
</file>

<file path=ppt/slides/_rels/slide47.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53.png"/><Relationship Id="rId7" Type="http://schemas.openxmlformats.org/officeDocument/2006/relationships/image" Target="../media/image256.png"/><Relationship Id="rId2" Type="http://schemas.openxmlformats.org/officeDocument/2006/relationships/image" Target="../media/image246.png"/><Relationship Id="rId1" Type="http://schemas.openxmlformats.org/officeDocument/2006/relationships/slideLayout" Target="../slideLayouts/slideLayout26.xml"/><Relationship Id="rId6" Type="http://schemas.openxmlformats.org/officeDocument/2006/relationships/image" Target="../media/image255.png"/><Relationship Id="rId5" Type="http://schemas.openxmlformats.org/officeDocument/2006/relationships/image" Target="../media/image254.png"/><Relationship Id="rId10" Type="http://schemas.openxmlformats.org/officeDocument/2006/relationships/image" Target="../media/image61.jpeg"/><Relationship Id="rId4" Type="http://schemas.openxmlformats.org/officeDocument/2006/relationships/image" Target="../media/image248.png"/><Relationship Id="rId9" Type="http://schemas.openxmlformats.org/officeDocument/2006/relationships/image" Target="../media/image257.png"/></Relationships>
</file>

<file path=ppt/slides/_rels/slide48.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59.jpe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26.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5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61.png"/></Relationships>
</file>

<file path=ppt/slides/_rels/slide51.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video" Target="https://www.youtube.com/embed/Nh5ZvtgjWwM" TargetMode="External"/><Relationship Id="rId6" Type="http://schemas.openxmlformats.org/officeDocument/2006/relationships/image" Target="../media/image265.jpeg"/><Relationship Id="rId5" Type="http://schemas.openxmlformats.org/officeDocument/2006/relationships/image" Target="../media/image264.jpeg"/><Relationship Id="rId4" Type="http://schemas.openxmlformats.org/officeDocument/2006/relationships/hyperlink" Target="http://www.youtube.com/watch?v=WsbYHI-rZOE"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66.jpe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267.png"/><Relationship Id="rId7" Type="http://schemas.openxmlformats.org/officeDocument/2006/relationships/image" Target="../media/image271.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270.png"/><Relationship Id="rId5" Type="http://schemas.openxmlformats.org/officeDocument/2006/relationships/image" Target="../media/image269.png"/><Relationship Id="rId4" Type="http://schemas.openxmlformats.org/officeDocument/2006/relationships/image" Target="../media/image268.png"/></Relationships>
</file>

<file path=ppt/slides/_rels/slide57.xml.rels><?xml version="1.0" encoding="UTF-8" standalone="yes"?>
<Relationships xmlns="http://schemas.openxmlformats.org/package/2006/relationships"><Relationship Id="rId3" Type="http://schemas.openxmlformats.org/officeDocument/2006/relationships/hyperlink" Target="https://ceop.police.uk/CEOP-Reporting/" TargetMode="External"/><Relationship Id="rId7" Type="http://schemas.openxmlformats.org/officeDocument/2006/relationships/image" Target="../media/image83.jpe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hyperlink" Target="https://www.net-aware.org.uk/"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youtube.com/user/internetmatters" TargetMode="External"/><Relationship Id="rId3" Type="http://schemas.openxmlformats.org/officeDocument/2006/relationships/image" Target="../media/image273.png"/><Relationship Id="rId7" Type="http://schemas.openxmlformats.org/officeDocument/2006/relationships/hyperlink" Target="http://www.facebook.com/InternetMatters" TargetMode="External"/><Relationship Id="rId2" Type="http://schemas.openxmlformats.org/officeDocument/2006/relationships/image" Target="../media/image272.jpeg"/><Relationship Id="rId1" Type="http://schemas.openxmlformats.org/officeDocument/2006/relationships/slideLayout" Target="../slideLayouts/slideLayout27.xml"/><Relationship Id="rId6" Type="http://schemas.openxmlformats.org/officeDocument/2006/relationships/hyperlink" Target="https://twitter.com/IM_org" TargetMode="External"/><Relationship Id="rId5" Type="http://schemas.openxmlformats.org/officeDocument/2006/relationships/image" Target="../media/image275.png"/><Relationship Id="rId4" Type="http://schemas.openxmlformats.org/officeDocument/2006/relationships/image" Target="../media/image274.png"/></Relationships>
</file>

<file path=ppt/slides/_rels/slide59.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7.png"/><Relationship Id="rId5" Type="http://schemas.openxmlformats.org/officeDocument/2006/relationships/hyperlink" Target="http://www.childline.org.uk/" TargetMode="External"/><Relationship Id="rId4" Type="http://schemas.openxmlformats.org/officeDocument/2006/relationships/hyperlink" Target="http://www.ceop.police.u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3.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jpe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79.png"/><Relationship Id="rId4" Type="http://schemas.openxmlformats.org/officeDocument/2006/relationships/image" Target="../media/image278.pn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ctrTitle"/>
          </p:nvPr>
        </p:nvSpPr>
        <p:spPr>
          <a:xfrm>
            <a:off x="1004150" y="1751774"/>
            <a:ext cx="7136700" cy="895200"/>
          </a:xfrm>
          <a:prstGeom prst="rect">
            <a:avLst/>
          </a:prstGeom>
        </p:spPr>
        <p:txBody>
          <a:bodyPr wrap="square" lIns="91425" tIns="91425" rIns="91425" bIns="91425" anchor="b" anchorCtr="0">
            <a:noAutofit/>
          </a:bodyPr>
          <a:lstStyle/>
          <a:p>
            <a:pPr marL="0" lvl="0" indent="0" rtl="0">
              <a:spcBef>
                <a:spcPts val="0"/>
              </a:spcBef>
              <a:spcAft>
                <a:spcPts val="0"/>
              </a:spcAft>
              <a:buNone/>
            </a:pPr>
            <a:r>
              <a:rPr lang="en" dirty="0"/>
              <a:t>Online Safety Evening</a:t>
            </a:r>
            <a:endParaRPr dirty="0"/>
          </a:p>
        </p:txBody>
      </p:sp>
      <p:sp>
        <p:nvSpPr>
          <p:cNvPr id="253" name="Shape 253"/>
          <p:cNvSpPr txBox="1">
            <a:spLocks noGrp="1"/>
          </p:cNvSpPr>
          <p:nvPr>
            <p:ph type="subTitle" idx="1"/>
          </p:nvPr>
        </p:nvSpPr>
        <p:spPr>
          <a:xfrm>
            <a:off x="1815049" y="2570782"/>
            <a:ext cx="5355771" cy="1292100"/>
          </a:xfrm>
          <a:prstGeom prst="rect">
            <a:avLst/>
          </a:prstGeom>
        </p:spPr>
        <p:txBody>
          <a:bodyPr wrap="square" lIns="91425" tIns="91425" rIns="91425" bIns="91425" anchor="t" anchorCtr="0">
            <a:noAutofit/>
          </a:bodyPr>
          <a:lstStyle/>
          <a:p>
            <a:pPr marL="0" lvl="0" indent="0">
              <a:lnSpc>
                <a:spcPct val="115000"/>
              </a:lnSpc>
              <a:spcBef>
                <a:spcPts val="0"/>
              </a:spcBef>
              <a:spcAft>
                <a:spcPts val="0"/>
              </a:spcAft>
              <a:buNone/>
            </a:pPr>
            <a:r>
              <a:rPr lang="en" b="1" dirty="0">
                <a:solidFill>
                  <a:srgbClr val="000000"/>
                </a:solidFill>
                <a:latin typeface="Georgia"/>
                <a:ea typeface="Georgia"/>
                <a:cs typeface="Georgia"/>
                <a:sym typeface="Georgia"/>
              </a:rPr>
              <a:t>Wednesday </a:t>
            </a:r>
            <a:r>
              <a:rPr lang="en" b="1" dirty="0" smtClean="0">
                <a:solidFill>
                  <a:srgbClr val="000000"/>
                </a:solidFill>
                <a:latin typeface="Georgia"/>
                <a:ea typeface="Georgia"/>
                <a:cs typeface="Georgia"/>
                <a:sym typeface="Georgia"/>
              </a:rPr>
              <a:t>17th </a:t>
            </a:r>
            <a:r>
              <a:rPr lang="en" b="1" dirty="0">
                <a:solidFill>
                  <a:srgbClr val="000000"/>
                </a:solidFill>
                <a:latin typeface="Georgia"/>
                <a:ea typeface="Georgia"/>
                <a:cs typeface="Georgia"/>
                <a:sym typeface="Georgia"/>
              </a:rPr>
              <a:t>January </a:t>
            </a:r>
            <a:r>
              <a:rPr lang="en" b="1" dirty="0" smtClean="0">
                <a:solidFill>
                  <a:srgbClr val="000000"/>
                </a:solidFill>
                <a:latin typeface="Georgia"/>
                <a:ea typeface="Georgia"/>
                <a:cs typeface="Georgia"/>
                <a:sym typeface="Georgia"/>
              </a:rPr>
              <a:t>2018</a:t>
            </a:r>
            <a:r>
              <a:rPr lang="en" b="1" dirty="0">
                <a:solidFill>
                  <a:srgbClr val="000000"/>
                </a:solidFill>
                <a:latin typeface="Georgia"/>
                <a:ea typeface="Georgia"/>
                <a:cs typeface="Georgia"/>
                <a:sym typeface="Georgia"/>
              </a:rPr>
              <a:t/>
            </a:r>
            <a:br>
              <a:rPr lang="en" b="1" dirty="0">
                <a:solidFill>
                  <a:srgbClr val="000000"/>
                </a:solidFill>
                <a:latin typeface="Georgia"/>
                <a:ea typeface="Georgia"/>
                <a:cs typeface="Georgia"/>
                <a:sym typeface="Georgia"/>
              </a:rPr>
            </a:br>
            <a:r>
              <a:rPr lang="en" b="1" dirty="0" smtClean="0">
                <a:solidFill>
                  <a:srgbClr val="000000"/>
                </a:solidFill>
                <a:latin typeface="Georgia"/>
                <a:ea typeface="Georgia"/>
                <a:cs typeface="Georgia"/>
                <a:sym typeface="Georgia"/>
              </a:rPr>
              <a:t>6.00-7.00pm</a:t>
            </a:r>
            <a:endParaRPr b="1" dirty="0">
              <a:solidFill>
                <a:srgbClr val="000000"/>
              </a:solidFill>
              <a:latin typeface="Georgia"/>
              <a:ea typeface="Georgia"/>
              <a:cs typeface="Georgia"/>
              <a:sym typeface="Georgia"/>
            </a:endParaRPr>
          </a:p>
        </p:txBody>
      </p:sp>
      <p:pic>
        <p:nvPicPr>
          <p:cNvPr id="254" name="Shape 2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17725" y="240175"/>
            <a:ext cx="1197925" cy="1383825"/>
          </a:xfrm>
          <a:prstGeom prst="rect">
            <a:avLst/>
          </a:prstGeom>
          <a:noFill/>
          <a:ln>
            <a:noFill/>
          </a:ln>
        </p:spPr>
      </p:pic>
      <p:pic>
        <p:nvPicPr>
          <p:cNvPr id="255" name="Shape 25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84271" y="4178300"/>
            <a:ext cx="716254" cy="895200"/>
          </a:xfrm>
          <a:prstGeom prst="rect">
            <a:avLst/>
          </a:prstGeom>
          <a:noFill/>
          <a:ln>
            <a:noFill/>
          </a:ln>
        </p:spPr>
      </p:pic>
      <p:pic>
        <p:nvPicPr>
          <p:cNvPr id="256" name="Shape 256" descr="... smartphone, mobile phone"/>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30925" y="4215500"/>
            <a:ext cx="956377" cy="786701"/>
          </a:xfrm>
          <a:prstGeom prst="rect">
            <a:avLst/>
          </a:prstGeom>
          <a:noFill/>
          <a:ln>
            <a:noFill/>
          </a:ln>
        </p:spPr>
      </p:pic>
      <p:sp>
        <p:nvSpPr>
          <p:cNvPr id="257" name="Shape 257"/>
          <p:cNvSpPr txBox="1"/>
          <p:nvPr/>
        </p:nvSpPr>
        <p:spPr>
          <a:xfrm>
            <a:off x="1303425" y="4295725"/>
            <a:ext cx="7136700" cy="561600"/>
          </a:xfrm>
          <a:prstGeom prst="rect">
            <a:avLst/>
          </a:prstGeom>
          <a:noFill/>
          <a:ln>
            <a:noFill/>
          </a:ln>
        </p:spPr>
        <p:txBody>
          <a:bodyPr wrap="square" lIns="91425" tIns="91425" rIns="91425" bIns="91425" anchor="t" anchorCtr="0">
            <a:noAutofit/>
          </a:bodyPr>
          <a:lstStyle/>
          <a:p>
            <a:pPr marL="0" lvl="0" indent="0" algn="r" rtl="0">
              <a:spcBef>
                <a:spcPts val="0"/>
              </a:spcBef>
              <a:spcAft>
                <a:spcPts val="0"/>
              </a:spcAft>
              <a:buNone/>
            </a:pPr>
            <a:r>
              <a:rPr lang="en" b="1" dirty="0" smtClean="0">
                <a:latin typeface="Georgia"/>
                <a:ea typeface="Georgia"/>
                <a:cs typeface="Georgia"/>
                <a:sym typeface="Georgia"/>
              </a:rPr>
              <a:t>thatcherd@piggottschool.org</a:t>
            </a:r>
            <a:endParaRPr b="1" dirty="0">
              <a:latin typeface="Georgia"/>
              <a:ea typeface="Georgia"/>
              <a:cs typeface="Georgia"/>
              <a:sym typeface="Georgia"/>
            </a:endParaRPr>
          </a:p>
          <a:p>
            <a:pPr marL="0" lvl="0" indent="0" rtl="0">
              <a:spcBef>
                <a:spcPts val="0"/>
              </a:spcBef>
              <a:spcAft>
                <a:spcPts val="0"/>
              </a:spcAft>
              <a:buNone/>
            </a:pPr>
            <a:endParaRPr b="1" dirty="0">
              <a:latin typeface="Georgia"/>
              <a:ea typeface="Georgia"/>
              <a:cs typeface="Georgia"/>
              <a:sym typeface="Georgia"/>
            </a:endParaRPr>
          </a:p>
        </p:txBody>
      </p:sp>
      <p:sp>
        <p:nvSpPr>
          <p:cNvPr id="8" name="object 6"/>
          <p:cNvSpPr/>
          <p:nvPr/>
        </p:nvSpPr>
        <p:spPr>
          <a:xfrm>
            <a:off x="1249889" y="4356611"/>
            <a:ext cx="1066275" cy="58347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pic>
        <p:nvPicPr>
          <p:cNvPr id="9" name="Shape 26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152551" y="4518664"/>
            <a:ext cx="1322238" cy="411100"/>
          </a:xfrm>
          <a:prstGeom prst="rect">
            <a:avLst/>
          </a:prstGeom>
          <a:noFill/>
          <a:ln>
            <a:noFill/>
          </a:ln>
        </p:spPr>
      </p:pic>
      <p:pic>
        <p:nvPicPr>
          <p:cNvPr id="10" name="Shape 26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478751" y="4418731"/>
            <a:ext cx="1471357" cy="55601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65004"/>
            <a:ext cx="9143999" cy="4867633"/>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350" kern="1200">
              <a:solidFill>
                <a:prstClr val="black"/>
              </a:solidFill>
              <a:latin typeface="Calibri"/>
              <a:ea typeface="+mn-ea"/>
              <a:cs typeface="+mn-cs"/>
            </a:endParaRPr>
          </a:p>
        </p:txBody>
      </p:sp>
    </p:spTree>
    <p:extLst>
      <p:ext uri="{BB962C8B-B14F-4D97-AF65-F5344CB8AC3E}">
        <p14:creationId xmlns:p14="http://schemas.microsoft.com/office/powerpoint/2010/main" val="180807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4000" cy="4665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 name="object 3"/>
          <p:cNvSpPr/>
          <p:nvPr/>
        </p:nvSpPr>
        <p:spPr>
          <a:xfrm>
            <a:off x="0" y="514350"/>
            <a:ext cx="4321493" cy="1066800"/>
          </a:xfrm>
          <a:custGeom>
            <a:avLst/>
            <a:gdLst/>
            <a:ahLst/>
            <a:cxnLst/>
            <a:rect l="l" t="t" r="r" b="b"/>
            <a:pathLst>
              <a:path w="5761990" h="1422400">
                <a:moveTo>
                  <a:pt x="0" y="1422400"/>
                </a:moveTo>
                <a:lnTo>
                  <a:pt x="5761609" y="1422400"/>
                </a:lnTo>
                <a:lnTo>
                  <a:pt x="5761609" y="0"/>
                </a:lnTo>
                <a:lnTo>
                  <a:pt x="0" y="0"/>
                </a:lnTo>
                <a:lnTo>
                  <a:pt x="0" y="1422400"/>
                </a:lnTo>
                <a:close/>
              </a:path>
            </a:pathLst>
          </a:custGeom>
          <a:solidFill>
            <a:srgbClr val="000000">
              <a:alpha val="58822"/>
            </a:srgbClr>
          </a:solidFill>
        </p:spPr>
        <p:txBody>
          <a:bodyPr wrap="square" lIns="0" tIns="0" rIns="0" bIns="0" rtlCol="0"/>
          <a:lstStyle/>
          <a:p>
            <a:endParaRPr sz="1050"/>
          </a:p>
        </p:txBody>
      </p:sp>
      <p:sp>
        <p:nvSpPr>
          <p:cNvPr id="4" name="object 4"/>
          <p:cNvSpPr txBox="1">
            <a:spLocks noGrp="1"/>
          </p:cNvSpPr>
          <p:nvPr>
            <p:ph type="title"/>
          </p:nvPr>
        </p:nvSpPr>
        <p:spPr>
          <a:xfrm>
            <a:off x="395097" y="814577"/>
            <a:ext cx="3521869" cy="425116"/>
          </a:xfrm>
          <a:prstGeom prst="rect">
            <a:avLst/>
          </a:prstGeom>
        </p:spPr>
        <p:txBody>
          <a:bodyPr vert="horz" wrap="square" lIns="0" tIns="9525" rIns="0" bIns="0" rtlCol="0" anchor="t" anchorCtr="0">
            <a:spAutoFit/>
          </a:bodyPr>
          <a:lstStyle/>
          <a:p>
            <a:pPr marL="9525">
              <a:spcBef>
                <a:spcPts val="75"/>
              </a:spcBef>
            </a:pPr>
            <a:r>
              <a:rPr sz="2700" spc="-4" dirty="0">
                <a:solidFill>
                  <a:srgbClr val="FFFFFF"/>
                </a:solidFill>
              </a:rPr>
              <a:t>THE </a:t>
            </a:r>
            <a:r>
              <a:rPr sz="2700" spc="-26" dirty="0">
                <a:solidFill>
                  <a:srgbClr val="FFFFFF"/>
                </a:solidFill>
              </a:rPr>
              <a:t>DIGITAL</a:t>
            </a:r>
            <a:r>
              <a:rPr sz="2700" spc="-206" dirty="0">
                <a:solidFill>
                  <a:srgbClr val="FFFFFF"/>
                </a:solidFill>
              </a:rPr>
              <a:t> </a:t>
            </a:r>
            <a:r>
              <a:rPr sz="2700" dirty="0">
                <a:solidFill>
                  <a:srgbClr val="FFFFFF"/>
                </a:solidFill>
              </a:rPr>
              <a:t>WORLD</a:t>
            </a:r>
            <a:endParaRPr sz="2700"/>
          </a:p>
        </p:txBody>
      </p:sp>
      <p:sp>
        <p:nvSpPr>
          <p:cNvPr id="5" name="object 5"/>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6" name="object 6"/>
          <p:cNvSpPr/>
          <p:nvPr/>
        </p:nvSpPr>
        <p:spPr>
          <a:xfrm>
            <a:off x="8171116" y="4665820"/>
            <a:ext cx="972883" cy="47767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25719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1419034" y="235267"/>
            <a:ext cx="5860256" cy="664124"/>
          </a:xfrm>
          <a:prstGeom prst="rect">
            <a:avLst/>
          </a:prstGeom>
        </p:spPr>
        <p:txBody>
          <a:bodyPr vert="horz" wrap="square" lIns="0" tIns="48101" rIns="0" bIns="0" rtlCol="0">
            <a:spAutoFit/>
          </a:bodyPr>
          <a:lstStyle/>
          <a:p>
            <a:pPr marL="1794510" marR="3810" indent="-1785461">
              <a:lnSpc>
                <a:spcPts val="2430"/>
              </a:lnSpc>
              <a:spcBef>
                <a:spcPts val="379"/>
              </a:spcBef>
            </a:pPr>
            <a:r>
              <a:rPr dirty="0"/>
              <a:t>Risk </a:t>
            </a:r>
            <a:r>
              <a:rPr spc="-4" dirty="0"/>
              <a:t>is </a:t>
            </a:r>
            <a:r>
              <a:rPr dirty="0"/>
              <a:t>not harm. </a:t>
            </a:r>
            <a:r>
              <a:rPr spc="-4" dirty="0"/>
              <a:t>Positive action can limit risks  becoming</a:t>
            </a:r>
            <a:r>
              <a:rPr spc="-23" dirty="0"/>
              <a:t> </a:t>
            </a:r>
            <a:r>
              <a:rPr spc="-4" dirty="0"/>
              <a:t>harmful</a:t>
            </a:r>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txBox="1"/>
          <p:nvPr/>
        </p:nvSpPr>
        <p:spPr>
          <a:xfrm>
            <a:off x="473677" y="1035946"/>
            <a:ext cx="1890713" cy="286617"/>
          </a:xfrm>
          <a:prstGeom prst="rect">
            <a:avLst/>
          </a:prstGeom>
        </p:spPr>
        <p:txBody>
          <a:bodyPr vert="horz" wrap="square" lIns="0" tIns="9525" rIns="0" bIns="0" rtlCol="0">
            <a:spAutoFit/>
          </a:bodyPr>
          <a:lstStyle/>
          <a:p>
            <a:pPr marL="9525">
              <a:spcBef>
                <a:spcPts val="75"/>
              </a:spcBef>
            </a:pPr>
            <a:r>
              <a:rPr lang="en-GB" sz="1800" b="1" kern="1200" dirty="0">
                <a:solidFill>
                  <a:srgbClr val="006FC0"/>
                </a:solidFill>
                <a:latin typeface="Century Gothic"/>
                <a:ea typeface="+mn-ea"/>
                <a:cs typeface="Century Gothic"/>
              </a:rPr>
              <a:t>6</a:t>
            </a:r>
            <a:r>
              <a:rPr sz="1800" b="1" kern="1200" dirty="0" smtClean="0">
                <a:solidFill>
                  <a:srgbClr val="006FC0"/>
                </a:solidFill>
                <a:latin typeface="Century Gothic"/>
                <a:ea typeface="+mn-ea"/>
                <a:cs typeface="Century Gothic"/>
              </a:rPr>
              <a:t> </a:t>
            </a:r>
            <a:r>
              <a:rPr sz="1800" b="1" kern="1200" dirty="0">
                <a:solidFill>
                  <a:srgbClr val="006FC0"/>
                </a:solidFill>
                <a:latin typeface="Century Gothic"/>
                <a:ea typeface="+mn-ea"/>
                <a:cs typeface="Century Gothic"/>
              </a:rPr>
              <a:t>tips for</a:t>
            </a:r>
            <a:r>
              <a:rPr sz="1800" b="1" kern="1200" spc="-56" dirty="0">
                <a:solidFill>
                  <a:srgbClr val="006FC0"/>
                </a:solidFill>
                <a:latin typeface="Century Gothic"/>
                <a:ea typeface="+mn-ea"/>
                <a:cs typeface="Century Gothic"/>
              </a:rPr>
              <a:t> </a:t>
            </a:r>
            <a:r>
              <a:rPr sz="1800" b="1" kern="1200" spc="-4" dirty="0">
                <a:solidFill>
                  <a:srgbClr val="006FC0"/>
                </a:solidFill>
                <a:latin typeface="Century Gothic"/>
                <a:ea typeface="+mn-ea"/>
                <a:cs typeface="Century Gothic"/>
              </a:rPr>
              <a:t>parents:</a:t>
            </a:r>
            <a:endParaRPr sz="1800" kern="1200" dirty="0">
              <a:solidFill>
                <a:prstClr val="black"/>
              </a:solidFill>
              <a:latin typeface="Century Gothic"/>
              <a:ea typeface="+mn-ea"/>
              <a:cs typeface="Century Gothic"/>
            </a:endParaRPr>
          </a:p>
        </p:txBody>
      </p:sp>
      <p:grpSp>
        <p:nvGrpSpPr>
          <p:cNvPr id="36" name="Group 35"/>
          <p:cNvGrpSpPr/>
          <p:nvPr/>
        </p:nvGrpSpPr>
        <p:grpSpPr>
          <a:xfrm>
            <a:off x="0" y="1459842"/>
            <a:ext cx="8864409" cy="2807207"/>
            <a:chOff x="-2615" y="1592199"/>
            <a:chExt cx="8864409" cy="2807207"/>
          </a:xfrm>
        </p:grpSpPr>
        <p:sp>
          <p:nvSpPr>
            <p:cNvPr id="13" name="object 13"/>
            <p:cNvSpPr/>
            <p:nvPr/>
          </p:nvSpPr>
          <p:spPr>
            <a:xfrm>
              <a:off x="3020620" y="1592199"/>
              <a:ext cx="1314450" cy="126987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4" name="object 14"/>
            <p:cNvSpPr/>
            <p:nvPr/>
          </p:nvSpPr>
          <p:spPr>
            <a:xfrm>
              <a:off x="3222265" y="1793272"/>
              <a:ext cx="911543" cy="868204"/>
            </a:xfrm>
            <a:custGeom>
              <a:avLst/>
              <a:gdLst/>
              <a:ahLst/>
              <a:cxnLst/>
              <a:rect l="l" t="t" r="r" b="b"/>
              <a:pathLst>
                <a:path w="1215389" h="1157604">
                  <a:moveTo>
                    <a:pt x="607695" y="0"/>
                  </a:moveTo>
                  <a:lnTo>
                    <a:pt x="557866" y="1919"/>
                  </a:lnTo>
                  <a:lnTo>
                    <a:pt x="509144" y="7577"/>
                  </a:lnTo>
                  <a:lnTo>
                    <a:pt x="461687" y="16825"/>
                  </a:lnTo>
                  <a:lnTo>
                    <a:pt x="415649" y="29514"/>
                  </a:lnTo>
                  <a:lnTo>
                    <a:pt x="371189" y="45495"/>
                  </a:lnTo>
                  <a:lnTo>
                    <a:pt x="328462" y="64619"/>
                  </a:lnTo>
                  <a:lnTo>
                    <a:pt x="287625" y="86736"/>
                  </a:lnTo>
                  <a:lnTo>
                    <a:pt x="248835" y="111699"/>
                  </a:lnTo>
                  <a:lnTo>
                    <a:pt x="212249" y="139356"/>
                  </a:lnTo>
                  <a:lnTo>
                    <a:pt x="178022" y="169560"/>
                  </a:lnTo>
                  <a:lnTo>
                    <a:pt x="146312" y="202162"/>
                  </a:lnTo>
                  <a:lnTo>
                    <a:pt x="117274" y="237012"/>
                  </a:lnTo>
                  <a:lnTo>
                    <a:pt x="91067" y="273961"/>
                  </a:lnTo>
                  <a:lnTo>
                    <a:pt x="67846" y="312861"/>
                  </a:lnTo>
                  <a:lnTo>
                    <a:pt x="47767" y="353562"/>
                  </a:lnTo>
                  <a:lnTo>
                    <a:pt x="30989" y="395914"/>
                  </a:lnTo>
                  <a:lnTo>
                    <a:pt x="17666" y="439770"/>
                  </a:lnTo>
                  <a:lnTo>
                    <a:pt x="7956" y="484980"/>
                  </a:lnTo>
                  <a:lnTo>
                    <a:pt x="2015" y="531395"/>
                  </a:lnTo>
                  <a:lnTo>
                    <a:pt x="0" y="578866"/>
                  </a:lnTo>
                  <a:lnTo>
                    <a:pt x="2015" y="626335"/>
                  </a:lnTo>
                  <a:lnTo>
                    <a:pt x="7956" y="672747"/>
                  </a:lnTo>
                  <a:lnTo>
                    <a:pt x="17666" y="717953"/>
                  </a:lnTo>
                  <a:lnTo>
                    <a:pt x="30989" y="761803"/>
                  </a:lnTo>
                  <a:lnTo>
                    <a:pt x="47767" y="804150"/>
                  </a:lnTo>
                  <a:lnTo>
                    <a:pt x="67846" y="844843"/>
                  </a:lnTo>
                  <a:lnTo>
                    <a:pt x="91067" y="883734"/>
                  </a:lnTo>
                  <a:lnTo>
                    <a:pt x="117274" y="920674"/>
                  </a:lnTo>
                  <a:lnTo>
                    <a:pt x="146312" y="955515"/>
                  </a:lnTo>
                  <a:lnTo>
                    <a:pt x="178022" y="988107"/>
                  </a:lnTo>
                  <a:lnTo>
                    <a:pt x="212249" y="1018302"/>
                  </a:lnTo>
                  <a:lnTo>
                    <a:pt x="248835" y="1045950"/>
                  </a:lnTo>
                  <a:lnTo>
                    <a:pt x="287625" y="1070903"/>
                  </a:lnTo>
                  <a:lnTo>
                    <a:pt x="328462" y="1093012"/>
                  </a:lnTo>
                  <a:lnTo>
                    <a:pt x="371189" y="1112129"/>
                  </a:lnTo>
                  <a:lnTo>
                    <a:pt x="415649" y="1128103"/>
                  </a:lnTo>
                  <a:lnTo>
                    <a:pt x="461687" y="1140787"/>
                  </a:lnTo>
                  <a:lnTo>
                    <a:pt x="509144" y="1150031"/>
                  </a:lnTo>
                  <a:lnTo>
                    <a:pt x="557866" y="1155686"/>
                  </a:lnTo>
                  <a:lnTo>
                    <a:pt x="607695" y="1157605"/>
                  </a:lnTo>
                  <a:lnTo>
                    <a:pt x="657523" y="1155686"/>
                  </a:lnTo>
                  <a:lnTo>
                    <a:pt x="706245" y="1150031"/>
                  </a:lnTo>
                  <a:lnTo>
                    <a:pt x="753702" y="1140787"/>
                  </a:lnTo>
                  <a:lnTo>
                    <a:pt x="799740" y="1128103"/>
                  </a:lnTo>
                  <a:lnTo>
                    <a:pt x="844200" y="1112129"/>
                  </a:lnTo>
                  <a:lnTo>
                    <a:pt x="886927" y="1093012"/>
                  </a:lnTo>
                  <a:lnTo>
                    <a:pt x="927764" y="1070903"/>
                  </a:lnTo>
                  <a:lnTo>
                    <a:pt x="966554" y="1045950"/>
                  </a:lnTo>
                  <a:lnTo>
                    <a:pt x="1003140" y="1018302"/>
                  </a:lnTo>
                  <a:lnTo>
                    <a:pt x="1037367" y="988107"/>
                  </a:lnTo>
                  <a:lnTo>
                    <a:pt x="1069077" y="955515"/>
                  </a:lnTo>
                  <a:lnTo>
                    <a:pt x="1098115" y="920674"/>
                  </a:lnTo>
                  <a:lnTo>
                    <a:pt x="1124322" y="883734"/>
                  </a:lnTo>
                  <a:lnTo>
                    <a:pt x="1147543" y="844843"/>
                  </a:lnTo>
                  <a:lnTo>
                    <a:pt x="1167622" y="804150"/>
                  </a:lnTo>
                  <a:lnTo>
                    <a:pt x="1184400" y="761803"/>
                  </a:lnTo>
                  <a:lnTo>
                    <a:pt x="1197723" y="717953"/>
                  </a:lnTo>
                  <a:lnTo>
                    <a:pt x="1207433" y="672747"/>
                  </a:lnTo>
                  <a:lnTo>
                    <a:pt x="1213374" y="626335"/>
                  </a:lnTo>
                  <a:lnTo>
                    <a:pt x="1215389" y="578866"/>
                  </a:lnTo>
                  <a:lnTo>
                    <a:pt x="1213374" y="531395"/>
                  </a:lnTo>
                  <a:lnTo>
                    <a:pt x="1207433" y="484980"/>
                  </a:lnTo>
                  <a:lnTo>
                    <a:pt x="1197723" y="439770"/>
                  </a:lnTo>
                  <a:lnTo>
                    <a:pt x="1184400" y="395914"/>
                  </a:lnTo>
                  <a:lnTo>
                    <a:pt x="1167622" y="353562"/>
                  </a:lnTo>
                  <a:lnTo>
                    <a:pt x="1147543" y="312861"/>
                  </a:lnTo>
                  <a:lnTo>
                    <a:pt x="1124322" y="273961"/>
                  </a:lnTo>
                  <a:lnTo>
                    <a:pt x="1098115" y="237012"/>
                  </a:lnTo>
                  <a:lnTo>
                    <a:pt x="1069077" y="202162"/>
                  </a:lnTo>
                  <a:lnTo>
                    <a:pt x="1037367" y="169560"/>
                  </a:lnTo>
                  <a:lnTo>
                    <a:pt x="1003140" y="139356"/>
                  </a:lnTo>
                  <a:lnTo>
                    <a:pt x="966554" y="111699"/>
                  </a:lnTo>
                  <a:lnTo>
                    <a:pt x="927764" y="86736"/>
                  </a:lnTo>
                  <a:lnTo>
                    <a:pt x="886927" y="64619"/>
                  </a:lnTo>
                  <a:lnTo>
                    <a:pt x="844200" y="45495"/>
                  </a:lnTo>
                  <a:lnTo>
                    <a:pt x="799740" y="29514"/>
                  </a:lnTo>
                  <a:lnTo>
                    <a:pt x="753702" y="16825"/>
                  </a:lnTo>
                  <a:lnTo>
                    <a:pt x="706245" y="7577"/>
                  </a:lnTo>
                  <a:lnTo>
                    <a:pt x="657523" y="1919"/>
                  </a:lnTo>
                  <a:lnTo>
                    <a:pt x="607695" y="0"/>
                  </a:lnTo>
                  <a:close/>
                </a:path>
              </a:pathLst>
            </a:custGeom>
            <a:solidFill>
              <a:srgbClr val="7E7E7E"/>
            </a:solid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2615" y="1592199"/>
              <a:ext cx="1314450" cy="126987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p:nvPr/>
          </p:nvSpPr>
          <p:spPr>
            <a:xfrm>
              <a:off x="198915" y="1793272"/>
              <a:ext cx="911543" cy="868204"/>
            </a:xfrm>
            <a:custGeom>
              <a:avLst/>
              <a:gdLst/>
              <a:ahLst/>
              <a:cxnLst/>
              <a:rect l="l" t="t" r="r" b="b"/>
              <a:pathLst>
                <a:path w="1215389" h="1157604">
                  <a:moveTo>
                    <a:pt x="607593" y="0"/>
                  </a:moveTo>
                  <a:lnTo>
                    <a:pt x="557765" y="1919"/>
                  </a:lnTo>
                  <a:lnTo>
                    <a:pt x="509046" y="7577"/>
                  </a:lnTo>
                  <a:lnTo>
                    <a:pt x="461591" y="16825"/>
                  </a:lnTo>
                  <a:lnTo>
                    <a:pt x="415558" y="29514"/>
                  </a:lnTo>
                  <a:lnTo>
                    <a:pt x="371103" y="45495"/>
                  </a:lnTo>
                  <a:lnTo>
                    <a:pt x="328382" y="64619"/>
                  </a:lnTo>
                  <a:lnTo>
                    <a:pt x="287552" y="86736"/>
                  </a:lnTo>
                  <a:lnTo>
                    <a:pt x="248769" y="111699"/>
                  </a:lnTo>
                  <a:lnTo>
                    <a:pt x="212190" y="139356"/>
                  </a:lnTo>
                  <a:lnTo>
                    <a:pt x="177971" y="169560"/>
                  </a:lnTo>
                  <a:lnTo>
                    <a:pt x="146268" y="202162"/>
                  </a:lnTo>
                  <a:lnTo>
                    <a:pt x="117239" y="237012"/>
                  </a:lnTo>
                  <a:lnTo>
                    <a:pt x="91038" y="273961"/>
                  </a:lnTo>
                  <a:lnTo>
                    <a:pt x="67824" y="312861"/>
                  </a:lnTo>
                  <a:lnTo>
                    <a:pt x="47751" y="353562"/>
                  </a:lnTo>
                  <a:lnTo>
                    <a:pt x="30978" y="395914"/>
                  </a:lnTo>
                  <a:lnTo>
                    <a:pt x="17660" y="439770"/>
                  </a:lnTo>
                  <a:lnTo>
                    <a:pt x="7953" y="484980"/>
                  </a:lnTo>
                  <a:lnTo>
                    <a:pt x="2014" y="531395"/>
                  </a:lnTo>
                  <a:lnTo>
                    <a:pt x="0" y="578866"/>
                  </a:lnTo>
                  <a:lnTo>
                    <a:pt x="2014" y="626335"/>
                  </a:lnTo>
                  <a:lnTo>
                    <a:pt x="7953" y="672747"/>
                  </a:lnTo>
                  <a:lnTo>
                    <a:pt x="17660" y="717953"/>
                  </a:lnTo>
                  <a:lnTo>
                    <a:pt x="30978" y="761803"/>
                  </a:lnTo>
                  <a:lnTo>
                    <a:pt x="47752" y="804150"/>
                  </a:lnTo>
                  <a:lnTo>
                    <a:pt x="67824" y="844843"/>
                  </a:lnTo>
                  <a:lnTo>
                    <a:pt x="91038" y="883734"/>
                  </a:lnTo>
                  <a:lnTo>
                    <a:pt x="117239" y="920674"/>
                  </a:lnTo>
                  <a:lnTo>
                    <a:pt x="146268" y="955515"/>
                  </a:lnTo>
                  <a:lnTo>
                    <a:pt x="177971" y="988107"/>
                  </a:lnTo>
                  <a:lnTo>
                    <a:pt x="212190" y="1018302"/>
                  </a:lnTo>
                  <a:lnTo>
                    <a:pt x="248769" y="1045950"/>
                  </a:lnTo>
                  <a:lnTo>
                    <a:pt x="287552" y="1070903"/>
                  </a:lnTo>
                  <a:lnTo>
                    <a:pt x="328382" y="1093012"/>
                  </a:lnTo>
                  <a:lnTo>
                    <a:pt x="371103" y="1112129"/>
                  </a:lnTo>
                  <a:lnTo>
                    <a:pt x="415558" y="1128103"/>
                  </a:lnTo>
                  <a:lnTo>
                    <a:pt x="461591" y="1140787"/>
                  </a:lnTo>
                  <a:lnTo>
                    <a:pt x="509046" y="1150031"/>
                  </a:lnTo>
                  <a:lnTo>
                    <a:pt x="557765" y="1155686"/>
                  </a:lnTo>
                  <a:lnTo>
                    <a:pt x="607593" y="1157605"/>
                  </a:lnTo>
                  <a:lnTo>
                    <a:pt x="657439" y="1155686"/>
                  </a:lnTo>
                  <a:lnTo>
                    <a:pt x="706174" y="1150031"/>
                  </a:lnTo>
                  <a:lnTo>
                    <a:pt x="753642" y="1140787"/>
                  </a:lnTo>
                  <a:lnTo>
                    <a:pt x="799687" y="1128103"/>
                  </a:lnTo>
                  <a:lnTo>
                    <a:pt x="844152" y="1112129"/>
                  </a:lnTo>
                  <a:lnTo>
                    <a:pt x="886882" y="1093012"/>
                  </a:lnTo>
                  <a:lnTo>
                    <a:pt x="927719" y="1070903"/>
                  </a:lnTo>
                  <a:lnTo>
                    <a:pt x="966507" y="1045950"/>
                  </a:lnTo>
                  <a:lnTo>
                    <a:pt x="1003091" y="1018302"/>
                  </a:lnTo>
                  <a:lnTo>
                    <a:pt x="1037313" y="988107"/>
                  </a:lnTo>
                  <a:lnTo>
                    <a:pt x="1069018" y="955515"/>
                  </a:lnTo>
                  <a:lnTo>
                    <a:pt x="1098050" y="920674"/>
                  </a:lnTo>
                  <a:lnTo>
                    <a:pt x="1124251" y="883734"/>
                  </a:lnTo>
                  <a:lnTo>
                    <a:pt x="1147466" y="844843"/>
                  </a:lnTo>
                  <a:lnTo>
                    <a:pt x="1167538" y="804150"/>
                  </a:lnTo>
                  <a:lnTo>
                    <a:pt x="1184311" y="761803"/>
                  </a:lnTo>
                  <a:lnTo>
                    <a:pt x="1197629" y="717953"/>
                  </a:lnTo>
                  <a:lnTo>
                    <a:pt x="1207335" y="672747"/>
                  </a:lnTo>
                  <a:lnTo>
                    <a:pt x="1213274" y="626335"/>
                  </a:lnTo>
                  <a:lnTo>
                    <a:pt x="1215288" y="578866"/>
                  </a:lnTo>
                  <a:lnTo>
                    <a:pt x="1213274" y="531395"/>
                  </a:lnTo>
                  <a:lnTo>
                    <a:pt x="1207335" y="484980"/>
                  </a:lnTo>
                  <a:lnTo>
                    <a:pt x="1197629" y="439770"/>
                  </a:lnTo>
                  <a:lnTo>
                    <a:pt x="1184311" y="395914"/>
                  </a:lnTo>
                  <a:lnTo>
                    <a:pt x="1167538" y="353562"/>
                  </a:lnTo>
                  <a:lnTo>
                    <a:pt x="1147466" y="312861"/>
                  </a:lnTo>
                  <a:lnTo>
                    <a:pt x="1124251" y="273961"/>
                  </a:lnTo>
                  <a:lnTo>
                    <a:pt x="1098050" y="237012"/>
                  </a:lnTo>
                  <a:lnTo>
                    <a:pt x="1069018" y="202162"/>
                  </a:lnTo>
                  <a:lnTo>
                    <a:pt x="1037313" y="169560"/>
                  </a:lnTo>
                  <a:lnTo>
                    <a:pt x="1003091" y="139356"/>
                  </a:lnTo>
                  <a:lnTo>
                    <a:pt x="966507" y="111699"/>
                  </a:lnTo>
                  <a:lnTo>
                    <a:pt x="927719" y="86736"/>
                  </a:lnTo>
                  <a:lnTo>
                    <a:pt x="886882" y="64619"/>
                  </a:lnTo>
                  <a:lnTo>
                    <a:pt x="844152" y="45495"/>
                  </a:lnTo>
                  <a:lnTo>
                    <a:pt x="799687" y="29514"/>
                  </a:lnTo>
                  <a:lnTo>
                    <a:pt x="753642" y="16825"/>
                  </a:lnTo>
                  <a:lnTo>
                    <a:pt x="706174" y="7577"/>
                  </a:lnTo>
                  <a:lnTo>
                    <a:pt x="657439" y="1919"/>
                  </a:lnTo>
                  <a:lnTo>
                    <a:pt x="607593" y="0"/>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17" name="object 17"/>
            <p:cNvSpPr/>
            <p:nvPr/>
          </p:nvSpPr>
          <p:spPr>
            <a:xfrm>
              <a:off x="5945557" y="1592199"/>
              <a:ext cx="1313307" cy="126987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8" name="object 18"/>
            <p:cNvSpPr/>
            <p:nvPr/>
          </p:nvSpPr>
          <p:spPr>
            <a:xfrm>
              <a:off x="6146345" y="1793272"/>
              <a:ext cx="911543" cy="868204"/>
            </a:xfrm>
            <a:custGeom>
              <a:avLst/>
              <a:gdLst/>
              <a:ahLst/>
              <a:cxnLst/>
              <a:rect l="l" t="t" r="r" b="b"/>
              <a:pathLst>
                <a:path w="1215390" h="1157604">
                  <a:moveTo>
                    <a:pt x="607695" y="0"/>
                  </a:moveTo>
                  <a:lnTo>
                    <a:pt x="557849" y="1919"/>
                  </a:lnTo>
                  <a:lnTo>
                    <a:pt x="509113" y="7577"/>
                  </a:lnTo>
                  <a:lnTo>
                    <a:pt x="461645" y="16825"/>
                  </a:lnTo>
                  <a:lnTo>
                    <a:pt x="415600" y="29514"/>
                  </a:lnTo>
                  <a:lnTo>
                    <a:pt x="371135" y="45495"/>
                  </a:lnTo>
                  <a:lnTo>
                    <a:pt x="328406" y="64619"/>
                  </a:lnTo>
                  <a:lnTo>
                    <a:pt x="287569" y="86736"/>
                  </a:lnTo>
                  <a:lnTo>
                    <a:pt x="248780" y="111699"/>
                  </a:lnTo>
                  <a:lnTo>
                    <a:pt x="212197" y="139356"/>
                  </a:lnTo>
                  <a:lnTo>
                    <a:pt x="177974" y="169560"/>
                  </a:lnTo>
                  <a:lnTo>
                    <a:pt x="146269" y="202162"/>
                  </a:lnTo>
                  <a:lnTo>
                    <a:pt x="117238" y="237012"/>
                  </a:lnTo>
                  <a:lnTo>
                    <a:pt x="91037" y="273961"/>
                  </a:lnTo>
                  <a:lnTo>
                    <a:pt x="67822" y="312861"/>
                  </a:lnTo>
                  <a:lnTo>
                    <a:pt x="47750" y="353562"/>
                  </a:lnTo>
                  <a:lnTo>
                    <a:pt x="30976" y="395914"/>
                  </a:lnTo>
                  <a:lnTo>
                    <a:pt x="17658" y="439770"/>
                  </a:lnTo>
                  <a:lnTo>
                    <a:pt x="7952" y="484980"/>
                  </a:lnTo>
                  <a:lnTo>
                    <a:pt x="2014" y="531395"/>
                  </a:lnTo>
                  <a:lnTo>
                    <a:pt x="0" y="578866"/>
                  </a:lnTo>
                  <a:lnTo>
                    <a:pt x="2014" y="626335"/>
                  </a:lnTo>
                  <a:lnTo>
                    <a:pt x="7952" y="672747"/>
                  </a:lnTo>
                  <a:lnTo>
                    <a:pt x="17658" y="717953"/>
                  </a:lnTo>
                  <a:lnTo>
                    <a:pt x="30976" y="761803"/>
                  </a:lnTo>
                  <a:lnTo>
                    <a:pt x="47750" y="804150"/>
                  </a:lnTo>
                  <a:lnTo>
                    <a:pt x="67822" y="844843"/>
                  </a:lnTo>
                  <a:lnTo>
                    <a:pt x="91037" y="883734"/>
                  </a:lnTo>
                  <a:lnTo>
                    <a:pt x="117238" y="920674"/>
                  </a:lnTo>
                  <a:lnTo>
                    <a:pt x="146269" y="955515"/>
                  </a:lnTo>
                  <a:lnTo>
                    <a:pt x="177974" y="988107"/>
                  </a:lnTo>
                  <a:lnTo>
                    <a:pt x="212197" y="1018302"/>
                  </a:lnTo>
                  <a:lnTo>
                    <a:pt x="248780" y="1045950"/>
                  </a:lnTo>
                  <a:lnTo>
                    <a:pt x="287569" y="1070903"/>
                  </a:lnTo>
                  <a:lnTo>
                    <a:pt x="328406" y="1093012"/>
                  </a:lnTo>
                  <a:lnTo>
                    <a:pt x="371135" y="1112129"/>
                  </a:lnTo>
                  <a:lnTo>
                    <a:pt x="415600" y="1128103"/>
                  </a:lnTo>
                  <a:lnTo>
                    <a:pt x="461645" y="1140787"/>
                  </a:lnTo>
                  <a:lnTo>
                    <a:pt x="509113" y="1150031"/>
                  </a:lnTo>
                  <a:lnTo>
                    <a:pt x="557849" y="1155686"/>
                  </a:lnTo>
                  <a:lnTo>
                    <a:pt x="607695" y="1157605"/>
                  </a:lnTo>
                  <a:lnTo>
                    <a:pt x="657522" y="1155686"/>
                  </a:lnTo>
                  <a:lnTo>
                    <a:pt x="706241" y="1150031"/>
                  </a:lnTo>
                  <a:lnTo>
                    <a:pt x="753695" y="1140787"/>
                  </a:lnTo>
                  <a:lnTo>
                    <a:pt x="799727" y="1128103"/>
                  </a:lnTo>
                  <a:lnTo>
                    <a:pt x="844180" y="1112129"/>
                  </a:lnTo>
                  <a:lnTo>
                    <a:pt x="886900" y="1093012"/>
                  </a:lnTo>
                  <a:lnTo>
                    <a:pt x="927728" y="1070903"/>
                  </a:lnTo>
                  <a:lnTo>
                    <a:pt x="966509" y="1045950"/>
                  </a:lnTo>
                  <a:lnTo>
                    <a:pt x="1003086" y="1018302"/>
                  </a:lnTo>
                  <a:lnTo>
                    <a:pt x="1037304" y="988107"/>
                  </a:lnTo>
                  <a:lnTo>
                    <a:pt x="1069005" y="955515"/>
                  </a:lnTo>
                  <a:lnTo>
                    <a:pt x="1098032" y="920674"/>
                  </a:lnTo>
                  <a:lnTo>
                    <a:pt x="1124231" y="883734"/>
                  </a:lnTo>
                  <a:lnTo>
                    <a:pt x="1147444" y="844843"/>
                  </a:lnTo>
                  <a:lnTo>
                    <a:pt x="1167514" y="804150"/>
                  </a:lnTo>
                  <a:lnTo>
                    <a:pt x="1184287" y="761803"/>
                  </a:lnTo>
                  <a:lnTo>
                    <a:pt x="1197604" y="717953"/>
                  </a:lnTo>
                  <a:lnTo>
                    <a:pt x="1207310" y="672747"/>
                  </a:lnTo>
                  <a:lnTo>
                    <a:pt x="1213248" y="626335"/>
                  </a:lnTo>
                  <a:lnTo>
                    <a:pt x="1215263" y="578866"/>
                  </a:lnTo>
                  <a:lnTo>
                    <a:pt x="1213248" y="531395"/>
                  </a:lnTo>
                  <a:lnTo>
                    <a:pt x="1207310" y="484980"/>
                  </a:lnTo>
                  <a:lnTo>
                    <a:pt x="1197604" y="439770"/>
                  </a:lnTo>
                  <a:lnTo>
                    <a:pt x="1184287" y="395914"/>
                  </a:lnTo>
                  <a:lnTo>
                    <a:pt x="1167514" y="353562"/>
                  </a:lnTo>
                  <a:lnTo>
                    <a:pt x="1147444" y="312861"/>
                  </a:lnTo>
                  <a:lnTo>
                    <a:pt x="1124231" y="273961"/>
                  </a:lnTo>
                  <a:lnTo>
                    <a:pt x="1098032" y="237012"/>
                  </a:lnTo>
                  <a:lnTo>
                    <a:pt x="1069005" y="202162"/>
                  </a:lnTo>
                  <a:lnTo>
                    <a:pt x="1037304" y="169560"/>
                  </a:lnTo>
                  <a:lnTo>
                    <a:pt x="1003086" y="139356"/>
                  </a:lnTo>
                  <a:lnTo>
                    <a:pt x="966509" y="111699"/>
                  </a:lnTo>
                  <a:lnTo>
                    <a:pt x="927728" y="86736"/>
                  </a:lnTo>
                  <a:lnTo>
                    <a:pt x="886900" y="64619"/>
                  </a:lnTo>
                  <a:lnTo>
                    <a:pt x="844180" y="45495"/>
                  </a:lnTo>
                  <a:lnTo>
                    <a:pt x="799727" y="29514"/>
                  </a:lnTo>
                  <a:lnTo>
                    <a:pt x="753695" y="16825"/>
                  </a:lnTo>
                  <a:lnTo>
                    <a:pt x="706241" y="7577"/>
                  </a:lnTo>
                  <a:lnTo>
                    <a:pt x="657522" y="1919"/>
                  </a:lnTo>
                  <a:lnTo>
                    <a:pt x="607695" y="0"/>
                  </a:lnTo>
                  <a:close/>
                </a:path>
              </a:pathLst>
            </a:custGeom>
            <a:solidFill>
              <a:schemeClr val="accent4">
                <a:lumMod val="60000"/>
                <a:lumOff val="40000"/>
              </a:schemeClr>
            </a:solidFill>
          </p:spPr>
          <p:txBody>
            <a:bodyPr wrap="square" lIns="0" tIns="0" rIns="0" bIns="0" rtlCol="0"/>
            <a:lstStyle/>
            <a:p>
              <a:endParaRPr sz="1350" kern="1200">
                <a:solidFill>
                  <a:prstClr val="black"/>
                </a:solidFill>
                <a:latin typeface="Calibri"/>
                <a:ea typeface="+mn-ea"/>
                <a:cs typeface="+mn-cs"/>
              </a:endParaRPr>
            </a:p>
          </p:txBody>
        </p:sp>
        <p:sp>
          <p:nvSpPr>
            <p:cNvPr id="19" name="object 19"/>
            <p:cNvSpPr/>
            <p:nvPr/>
          </p:nvSpPr>
          <p:spPr>
            <a:xfrm>
              <a:off x="49963" y="3129533"/>
              <a:ext cx="1313307" cy="126987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0" name="object 20"/>
            <p:cNvSpPr/>
            <p:nvPr/>
          </p:nvSpPr>
          <p:spPr>
            <a:xfrm>
              <a:off x="250893" y="3330607"/>
              <a:ext cx="911543" cy="868204"/>
            </a:xfrm>
            <a:custGeom>
              <a:avLst/>
              <a:gdLst/>
              <a:ahLst/>
              <a:cxnLst/>
              <a:rect l="l" t="t" r="r" b="b"/>
              <a:pathLst>
                <a:path w="1215389" h="1157604">
                  <a:moveTo>
                    <a:pt x="607631" y="0"/>
                  </a:moveTo>
                  <a:lnTo>
                    <a:pt x="557796" y="1918"/>
                  </a:lnTo>
                  <a:lnTo>
                    <a:pt x="509070" y="7573"/>
                  </a:lnTo>
                  <a:lnTo>
                    <a:pt x="461610" y="16817"/>
                  </a:lnTo>
                  <a:lnTo>
                    <a:pt x="415573" y="29501"/>
                  </a:lnTo>
                  <a:lnTo>
                    <a:pt x="371114" y="45475"/>
                  </a:lnTo>
                  <a:lnTo>
                    <a:pt x="328390" y="64592"/>
                  </a:lnTo>
                  <a:lnTo>
                    <a:pt x="287557" y="86701"/>
                  </a:lnTo>
                  <a:lnTo>
                    <a:pt x="248772" y="111654"/>
                  </a:lnTo>
                  <a:lnTo>
                    <a:pt x="212191" y="139302"/>
                  </a:lnTo>
                  <a:lnTo>
                    <a:pt x="177971" y="169497"/>
                  </a:lnTo>
                  <a:lnTo>
                    <a:pt x="146268" y="202089"/>
                  </a:lnTo>
                  <a:lnTo>
                    <a:pt x="117237" y="236930"/>
                  </a:lnTo>
                  <a:lnTo>
                    <a:pt x="91037" y="273870"/>
                  </a:lnTo>
                  <a:lnTo>
                    <a:pt x="67822" y="312761"/>
                  </a:lnTo>
                  <a:lnTo>
                    <a:pt x="47750" y="353454"/>
                  </a:lnTo>
                  <a:lnTo>
                    <a:pt x="30977" y="395801"/>
                  </a:lnTo>
                  <a:lnTo>
                    <a:pt x="17659" y="439651"/>
                  </a:lnTo>
                  <a:lnTo>
                    <a:pt x="7952" y="484857"/>
                  </a:lnTo>
                  <a:lnTo>
                    <a:pt x="2014" y="531269"/>
                  </a:lnTo>
                  <a:lnTo>
                    <a:pt x="0" y="578739"/>
                  </a:lnTo>
                  <a:lnTo>
                    <a:pt x="2014" y="626209"/>
                  </a:lnTo>
                  <a:lnTo>
                    <a:pt x="7952" y="672623"/>
                  </a:lnTo>
                  <a:lnTo>
                    <a:pt x="17659" y="717831"/>
                  </a:lnTo>
                  <a:lnTo>
                    <a:pt x="30977" y="761686"/>
                  </a:lnTo>
                  <a:lnTo>
                    <a:pt x="47750" y="804037"/>
                  </a:lnTo>
                  <a:lnTo>
                    <a:pt x="67822" y="844735"/>
                  </a:lnTo>
                  <a:lnTo>
                    <a:pt x="91037" y="883632"/>
                  </a:lnTo>
                  <a:lnTo>
                    <a:pt x="117237" y="920579"/>
                  </a:lnTo>
                  <a:lnTo>
                    <a:pt x="146268" y="955426"/>
                  </a:lnTo>
                  <a:lnTo>
                    <a:pt x="177971" y="988025"/>
                  </a:lnTo>
                  <a:lnTo>
                    <a:pt x="212191" y="1018226"/>
                  </a:lnTo>
                  <a:lnTo>
                    <a:pt x="248772" y="1045881"/>
                  </a:lnTo>
                  <a:lnTo>
                    <a:pt x="287557" y="1070840"/>
                  </a:lnTo>
                  <a:lnTo>
                    <a:pt x="328390" y="1092955"/>
                  </a:lnTo>
                  <a:lnTo>
                    <a:pt x="371114" y="1112077"/>
                  </a:lnTo>
                  <a:lnTo>
                    <a:pt x="415573" y="1128056"/>
                  </a:lnTo>
                  <a:lnTo>
                    <a:pt x="461610" y="1140743"/>
                  </a:lnTo>
                  <a:lnTo>
                    <a:pt x="509070" y="1149990"/>
                  </a:lnTo>
                  <a:lnTo>
                    <a:pt x="557796" y="1155647"/>
                  </a:lnTo>
                  <a:lnTo>
                    <a:pt x="607631" y="1157566"/>
                  </a:lnTo>
                  <a:lnTo>
                    <a:pt x="657477" y="1155647"/>
                  </a:lnTo>
                  <a:lnTo>
                    <a:pt x="706212" y="1149990"/>
                  </a:lnTo>
                  <a:lnTo>
                    <a:pt x="753680" y="1140743"/>
                  </a:lnTo>
                  <a:lnTo>
                    <a:pt x="799725" y="1128056"/>
                  </a:lnTo>
                  <a:lnTo>
                    <a:pt x="844190" y="1112077"/>
                  </a:lnTo>
                  <a:lnTo>
                    <a:pt x="886920" y="1092955"/>
                  </a:lnTo>
                  <a:lnTo>
                    <a:pt x="927757" y="1070840"/>
                  </a:lnTo>
                  <a:lnTo>
                    <a:pt x="966545" y="1045881"/>
                  </a:lnTo>
                  <a:lnTo>
                    <a:pt x="1003129" y="1018226"/>
                  </a:lnTo>
                  <a:lnTo>
                    <a:pt x="1037351" y="988025"/>
                  </a:lnTo>
                  <a:lnTo>
                    <a:pt x="1069056" y="955426"/>
                  </a:lnTo>
                  <a:lnTo>
                    <a:pt x="1098088" y="920579"/>
                  </a:lnTo>
                  <a:lnTo>
                    <a:pt x="1124289" y="883632"/>
                  </a:lnTo>
                  <a:lnTo>
                    <a:pt x="1147504" y="844735"/>
                  </a:lnTo>
                  <a:lnTo>
                    <a:pt x="1167576" y="804037"/>
                  </a:lnTo>
                  <a:lnTo>
                    <a:pt x="1184349" y="761686"/>
                  </a:lnTo>
                  <a:lnTo>
                    <a:pt x="1197667" y="717831"/>
                  </a:lnTo>
                  <a:lnTo>
                    <a:pt x="1207373" y="672623"/>
                  </a:lnTo>
                  <a:lnTo>
                    <a:pt x="1213312" y="626209"/>
                  </a:lnTo>
                  <a:lnTo>
                    <a:pt x="1215326" y="578739"/>
                  </a:lnTo>
                  <a:lnTo>
                    <a:pt x="1213312" y="531269"/>
                  </a:lnTo>
                  <a:lnTo>
                    <a:pt x="1207373" y="484857"/>
                  </a:lnTo>
                  <a:lnTo>
                    <a:pt x="1197667" y="439651"/>
                  </a:lnTo>
                  <a:lnTo>
                    <a:pt x="1184349" y="395801"/>
                  </a:lnTo>
                  <a:lnTo>
                    <a:pt x="1167576" y="353454"/>
                  </a:lnTo>
                  <a:lnTo>
                    <a:pt x="1147504" y="312761"/>
                  </a:lnTo>
                  <a:lnTo>
                    <a:pt x="1124289" y="273870"/>
                  </a:lnTo>
                  <a:lnTo>
                    <a:pt x="1098088" y="236930"/>
                  </a:lnTo>
                  <a:lnTo>
                    <a:pt x="1069056" y="202089"/>
                  </a:lnTo>
                  <a:lnTo>
                    <a:pt x="1037351" y="169497"/>
                  </a:lnTo>
                  <a:lnTo>
                    <a:pt x="1003129" y="139302"/>
                  </a:lnTo>
                  <a:lnTo>
                    <a:pt x="966545" y="111654"/>
                  </a:lnTo>
                  <a:lnTo>
                    <a:pt x="927757" y="86701"/>
                  </a:lnTo>
                  <a:lnTo>
                    <a:pt x="886920" y="64592"/>
                  </a:lnTo>
                  <a:lnTo>
                    <a:pt x="844190" y="45475"/>
                  </a:lnTo>
                  <a:lnTo>
                    <a:pt x="799725" y="29501"/>
                  </a:lnTo>
                  <a:lnTo>
                    <a:pt x="753680" y="16817"/>
                  </a:lnTo>
                  <a:lnTo>
                    <a:pt x="706212" y="7573"/>
                  </a:lnTo>
                  <a:lnTo>
                    <a:pt x="657477" y="1918"/>
                  </a:lnTo>
                  <a:lnTo>
                    <a:pt x="607631" y="0"/>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21" name="object 21"/>
            <p:cNvSpPr/>
            <p:nvPr/>
          </p:nvSpPr>
          <p:spPr>
            <a:xfrm>
              <a:off x="3027478" y="3129533"/>
              <a:ext cx="1313307" cy="126987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2" name="object 22"/>
            <p:cNvSpPr/>
            <p:nvPr/>
          </p:nvSpPr>
          <p:spPr>
            <a:xfrm>
              <a:off x="3228456" y="3330607"/>
              <a:ext cx="911543" cy="868204"/>
            </a:xfrm>
            <a:custGeom>
              <a:avLst/>
              <a:gdLst/>
              <a:ahLst/>
              <a:cxnLst/>
              <a:rect l="l" t="t" r="r" b="b"/>
              <a:pathLst>
                <a:path w="1215389" h="1157604">
                  <a:moveTo>
                    <a:pt x="607694" y="0"/>
                  </a:moveTo>
                  <a:lnTo>
                    <a:pt x="557849" y="1918"/>
                  </a:lnTo>
                  <a:lnTo>
                    <a:pt x="509113" y="7573"/>
                  </a:lnTo>
                  <a:lnTo>
                    <a:pt x="461645" y="16817"/>
                  </a:lnTo>
                  <a:lnTo>
                    <a:pt x="415600" y="29501"/>
                  </a:lnTo>
                  <a:lnTo>
                    <a:pt x="371135" y="45475"/>
                  </a:lnTo>
                  <a:lnTo>
                    <a:pt x="328406" y="64592"/>
                  </a:lnTo>
                  <a:lnTo>
                    <a:pt x="287569" y="86701"/>
                  </a:lnTo>
                  <a:lnTo>
                    <a:pt x="248780" y="111654"/>
                  </a:lnTo>
                  <a:lnTo>
                    <a:pt x="212197" y="139302"/>
                  </a:lnTo>
                  <a:lnTo>
                    <a:pt x="177974" y="169497"/>
                  </a:lnTo>
                  <a:lnTo>
                    <a:pt x="146269" y="202089"/>
                  </a:lnTo>
                  <a:lnTo>
                    <a:pt x="117238" y="236930"/>
                  </a:lnTo>
                  <a:lnTo>
                    <a:pt x="91037" y="273870"/>
                  </a:lnTo>
                  <a:lnTo>
                    <a:pt x="67822" y="312761"/>
                  </a:lnTo>
                  <a:lnTo>
                    <a:pt x="47750" y="353454"/>
                  </a:lnTo>
                  <a:lnTo>
                    <a:pt x="30976" y="395801"/>
                  </a:lnTo>
                  <a:lnTo>
                    <a:pt x="17658" y="439651"/>
                  </a:lnTo>
                  <a:lnTo>
                    <a:pt x="7952" y="484857"/>
                  </a:lnTo>
                  <a:lnTo>
                    <a:pt x="2014" y="531269"/>
                  </a:lnTo>
                  <a:lnTo>
                    <a:pt x="0" y="578739"/>
                  </a:lnTo>
                  <a:lnTo>
                    <a:pt x="2014" y="626209"/>
                  </a:lnTo>
                  <a:lnTo>
                    <a:pt x="7952" y="672623"/>
                  </a:lnTo>
                  <a:lnTo>
                    <a:pt x="17658" y="717831"/>
                  </a:lnTo>
                  <a:lnTo>
                    <a:pt x="30976" y="761686"/>
                  </a:lnTo>
                  <a:lnTo>
                    <a:pt x="47750" y="804037"/>
                  </a:lnTo>
                  <a:lnTo>
                    <a:pt x="67822" y="844735"/>
                  </a:lnTo>
                  <a:lnTo>
                    <a:pt x="91037" y="883632"/>
                  </a:lnTo>
                  <a:lnTo>
                    <a:pt x="117238" y="920579"/>
                  </a:lnTo>
                  <a:lnTo>
                    <a:pt x="146269" y="955426"/>
                  </a:lnTo>
                  <a:lnTo>
                    <a:pt x="177974" y="988025"/>
                  </a:lnTo>
                  <a:lnTo>
                    <a:pt x="212197" y="1018226"/>
                  </a:lnTo>
                  <a:lnTo>
                    <a:pt x="248780" y="1045881"/>
                  </a:lnTo>
                  <a:lnTo>
                    <a:pt x="287569" y="1070840"/>
                  </a:lnTo>
                  <a:lnTo>
                    <a:pt x="328406" y="1092955"/>
                  </a:lnTo>
                  <a:lnTo>
                    <a:pt x="371135" y="1112077"/>
                  </a:lnTo>
                  <a:lnTo>
                    <a:pt x="415600" y="1128056"/>
                  </a:lnTo>
                  <a:lnTo>
                    <a:pt x="461645" y="1140743"/>
                  </a:lnTo>
                  <a:lnTo>
                    <a:pt x="509113" y="1149990"/>
                  </a:lnTo>
                  <a:lnTo>
                    <a:pt x="557849" y="1155647"/>
                  </a:lnTo>
                  <a:lnTo>
                    <a:pt x="607694" y="1157566"/>
                  </a:lnTo>
                  <a:lnTo>
                    <a:pt x="657522" y="1155647"/>
                  </a:lnTo>
                  <a:lnTo>
                    <a:pt x="706241" y="1149990"/>
                  </a:lnTo>
                  <a:lnTo>
                    <a:pt x="753695" y="1140743"/>
                  </a:lnTo>
                  <a:lnTo>
                    <a:pt x="799727" y="1128056"/>
                  </a:lnTo>
                  <a:lnTo>
                    <a:pt x="844180" y="1112077"/>
                  </a:lnTo>
                  <a:lnTo>
                    <a:pt x="886900" y="1092955"/>
                  </a:lnTo>
                  <a:lnTo>
                    <a:pt x="927728" y="1070840"/>
                  </a:lnTo>
                  <a:lnTo>
                    <a:pt x="966509" y="1045881"/>
                  </a:lnTo>
                  <a:lnTo>
                    <a:pt x="1003086" y="1018226"/>
                  </a:lnTo>
                  <a:lnTo>
                    <a:pt x="1037304" y="988025"/>
                  </a:lnTo>
                  <a:lnTo>
                    <a:pt x="1069005" y="955426"/>
                  </a:lnTo>
                  <a:lnTo>
                    <a:pt x="1098032" y="920579"/>
                  </a:lnTo>
                  <a:lnTo>
                    <a:pt x="1124231" y="883632"/>
                  </a:lnTo>
                  <a:lnTo>
                    <a:pt x="1147444" y="844735"/>
                  </a:lnTo>
                  <a:lnTo>
                    <a:pt x="1167514" y="804037"/>
                  </a:lnTo>
                  <a:lnTo>
                    <a:pt x="1184287" y="761686"/>
                  </a:lnTo>
                  <a:lnTo>
                    <a:pt x="1197604" y="717831"/>
                  </a:lnTo>
                  <a:lnTo>
                    <a:pt x="1207310" y="672623"/>
                  </a:lnTo>
                  <a:lnTo>
                    <a:pt x="1213248" y="626209"/>
                  </a:lnTo>
                  <a:lnTo>
                    <a:pt x="1215263" y="578739"/>
                  </a:lnTo>
                  <a:lnTo>
                    <a:pt x="1213248" y="531269"/>
                  </a:lnTo>
                  <a:lnTo>
                    <a:pt x="1207310" y="484857"/>
                  </a:lnTo>
                  <a:lnTo>
                    <a:pt x="1197604" y="439651"/>
                  </a:lnTo>
                  <a:lnTo>
                    <a:pt x="1184287" y="395801"/>
                  </a:lnTo>
                  <a:lnTo>
                    <a:pt x="1167514" y="353454"/>
                  </a:lnTo>
                  <a:lnTo>
                    <a:pt x="1147444" y="312761"/>
                  </a:lnTo>
                  <a:lnTo>
                    <a:pt x="1124231" y="273870"/>
                  </a:lnTo>
                  <a:lnTo>
                    <a:pt x="1098032" y="236930"/>
                  </a:lnTo>
                  <a:lnTo>
                    <a:pt x="1069005" y="202089"/>
                  </a:lnTo>
                  <a:lnTo>
                    <a:pt x="1037304" y="169497"/>
                  </a:lnTo>
                  <a:lnTo>
                    <a:pt x="1003086" y="139302"/>
                  </a:lnTo>
                  <a:lnTo>
                    <a:pt x="966509" y="111654"/>
                  </a:lnTo>
                  <a:lnTo>
                    <a:pt x="927728" y="86701"/>
                  </a:lnTo>
                  <a:lnTo>
                    <a:pt x="886900" y="64592"/>
                  </a:lnTo>
                  <a:lnTo>
                    <a:pt x="844180" y="45475"/>
                  </a:lnTo>
                  <a:lnTo>
                    <a:pt x="799727" y="29501"/>
                  </a:lnTo>
                  <a:lnTo>
                    <a:pt x="753695" y="16817"/>
                  </a:lnTo>
                  <a:lnTo>
                    <a:pt x="706241" y="7573"/>
                  </a:lnTo>
                  <a:lnTo>
                    <a:pt x="657522" y="1918"/>
                  </a:lnTo>
                  <a:lnTo>
                    <a:pt x="607694" y="0"/>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23" name="object 23"/>
            <p:cNvSpPr txBox="1"/>
            <p:nvPr/>
          </p:nvSpPr>
          <p:spPr>
            <a:xfrm>
              <a:off x="1183887" y="1964015"/>
              <a:ext cx="965359" cy="425116"/>
            </a:xfrm>
            <a:prstGeom prst="rect">
              <a:avLst/>
            </a:prstGeom>
          </p:spPr>
          <p:txBody>
            <a:bodyPr vert="horz" wrap="square" lIns="0" tIns="9525" rIns="0" bIns="0" rtlCol="0">
              <a:spAutoFit/>
            </a:bodyPr>
            <a:lstStyle/>
            <a:p>
              <a:pPr marL="9525" marR="3810">
                <a:spcBef>
                  <a:spcPts val="75"/>
                </a:spcBef>
              </a:pPr>
              <a:r>
                <a:rPr sz="1350" b="1" kern="1200" spc="-4" dirty="0">
                  <a:solidFill>
                    <a:prstClr val="black"/>
                  </a:solidFill>
                  <a:latin typeface="Century Gothic"/>
                  <a:ea typeface="+mn-ea"/>
                  <a:cs typeface="Century Gothic"/>
                </a:rPr>
                <a:t>Understand  </a:t>
              </a:r>
              <a:r>
                <a:rPr sz="1350" b="1" kern="1200" dirty="0">
                  <a:solidFill>
                    <a:prstClr val="black"/>
                  </a:solidFill>
                  <a:latin typeface="Century Gothic"/>
                  <a:ea typeface="+mn-ea"/>
                  <a:cs typeface="Century Gothic"/>
                </a:rPr>
                <a:t>the</a:t>
              </a:r>
              <a:r>
                <a:rPr sz="1350" b="1" kern="1200" spc="-23" dirty="0">
                  <a:solidFill>
                    <a:prstClr val="black"/>
                  </a:solidFill>
                  <a:latin typeface="Century Gothic"/>
                  <a:ea typeface="+mn-ea"/>
                  <a:cs typeface="Century Gothic"/>
                </a:rPr>
                <a:t> </a:t>
              </a:r>
              <a:r>
                <a:rPr sz="1350" b="1" kern="1200" dirty="0" smtClean="0">
                  <a:solidFill>
                    <a:prstClr val="black"/>
                  </a:solidFill>
                  <a:latin typeface="Century Gothic"/>
                  <a:ea typeface="+mn-ea"/>
                  <a:cs typeface="Century Gothic"/>
                </a:rPr>
                <a:t>risks</a:t>
              </a:r>
              <a:r>
                <a:rPr lang="en-GB" sz="1350" b="1" kern="1200" dirty="0" smtClean="0">
                  <a:solidFill>
                    <a:prstClr val="black"/>
                  </a:solidFill>
                  <a:latin typeface="Century Gothic"/>
                  <a:ea typeface="+mn-ea"/>
                  <a:cs typeface="Century Gothic"/>
                </a:rPr>
                <a:t>!</a:t>
              </a:r>
              <a:endParaRPr sz="1350" kern="1200" dirty="0">
                <a:solidFill>
                  <a:prstClr val="black"/>
                </a:solidFill>
                <a:latin typeface="Century Gothic"/>
                <a:ea typeface="+mn-ea"/>
                <a:cs typeface="Century Gothic"/>
              </a:endParaRPr>
            </a:p>
          </p:txBody>
        </p:sp>
        <p:sp>
          <p:nvSpPr>
            <p:cNvPr id="24" name="object 24"/>
            <p:cNvSpPr txBox="1"/>
            <p:nvPr/>
          </p:nvSpPr>
          <p:spPr>
            <a:xfrm>
              <a:off x="7257943" y="1953930"/>
              <a:ext cx="1162526" cy="425116"/>
            </a:xfrm>
            <a:prstGeom prst="rect">
              <a:avLst/>
            </a:prstGeom>
          </p:spPr>
          <p:txBody>
            <a:bodyPr vert="horz" wrap="square" lIns="0" tIns="9525" rIns="0" bIns="0" rtlCol="0">
              <a:spAutoFit/>
            </a:bodyPr>
            <a:lstStyle/>
            <a:p>
              <a:pPr marL="9525" marR="3810">
                <a:spcBef>
                  <a:spcPts val="75"/>
                </a:spcBef>
              </a:pPr>
              <a:r>
                <a:rPr sz="1350" b="1" kern="1200" spc="-4" dirty="0">
                  <a:solidFill>
                    <a:prstClr val="black"/>
                  </a:solidFill>
                  <a:latin typeface="Century Gothic"/>
                  <a:ea typeface="+mn-ea"/>
                  <a:cs typeface="Century Gothic"/>
                </a:rPr>
                <a:t>Keep </a:t>
              </a:r>
              <a:r>
                <a:rPr sz="1350" b="1" kern="1200" dirty="0">
                  <a:solidFill>
                    <a:prstClr val="black"/>
                  </a:solidFill>
                  <a:latin typeface="Century Gothic"/>
                  <a:ea typeface="+mn-ea"/>
                  <a:cs typeface="Century Gothic"/>
                </a:rPr>
                <a:t>the</a:t>
              </a:r>
              <a:r>
                <a:rPr sz="1350" b="1" kern="1200" spc="-90" dirty="0">
                  <a:solidFill>
                    <a:prstClr val="black"/>
                  </a:solidFill>
                  <a:latin typeface="Century Gothic"/>
                  <a:ea typeface="+mn-ea"/>
                  <a:cs typeface="Century Gothic"/>
                </a:rPr>
                <a:t> </a:t>
              </a:r>
              <a:r>
                <a:rPr sz="1350" b="1" kern="1200" dirty="0">
                  <a:solidFill>
                    <a:prstClr val="black"/>
                  </a:solidFill>
                  <a:latin typeface="Century Gothic"/>
                  <a:ea typeface="+mn-ea"/>
                  <a:cs typeface="Century Gothic"/>
                </a:rPr>
                <a:t>risks  in</a:t>
              </a:r>
              <a:r>
                <a:rPr sz="1350" b="1" kern="1200" spc="-30" dirty="0">
                  <a:solidFill>
                    <a:prstClr val="black"/>
                  </a:solidFill>
                  <a:latin typeface="Century Gothic"/>
                  <a:ea typeface="+mn-ea"/>
                  <a:cs typeface="Century Gothic"/>
                </a:rPr>
                <a:t> </a:t>
              </a:r>
              <a:r>
                <a:rPr sz="1350" b="1" kern="1200" spc="-4" dirty="0" smtClean="0">
                  <a:solidFill>
                    <a:prstClr val="black"/>
                  </a:solidFill>
                  <a:latin typeface="Century Gothic"/>
                  <a:ea typeface="+mn-ea"/>
                  <a:cs typeface="Century Gothic"/>
                </a:rPr>
                <a:t>proportion</a:t>
              </a:r>
              <a:r>
                <a:rPr lang="en-GB" sz="1350" b="1" kern="1200" spc="-4" dirty="0" smtClean="0">
                  <a:solidFill>
                    <a:prstClr val="black"/>
                  </a:solidFill>
                  <a:latin typeface="Century Gothic"/>
                  <a:ea typeface="+mn-ea"/>
                  <a:cs typeface="Century Gothic"/>
                </a:rPr>
                <a:t>!</a:t>
              </a:r>
              <a:endParaRPr sz="1350" kern="1200" dirty="0">
                <a:solidFill>
                  <a:prstClr val="black"/>
                </a:solidFill>
                <a:latin typeface="Century Gothic"/>
                <a:ea typeface="+mn-ea"/>
                <a:cs typeface="Century Gothic"/>
              </a:endParaRPr>
            </a:p>
          </p:txBody>
        </p:sp>
        <p:sp>
          <p:nvSpPr>
            <p:cNvPr id="25" name="object 25"/>
            <p:cNvSpPr txBox="1"/>
            <p:nvPr/>
          </p:nvSpPr>
          <p:spPr>
            <a:xfrm>
              <a:off x="4254680" y="1946815"/>
              <a:ext cx="1216819" cy="425116"/>
            </a:xfrm>
            <a:prstGeom prst="rect">
              <a:avLst/>
            </a:prstGeom>
          </p:spPr>
          <p:txBody>
            <a:bodyPr vert="horz" wrap="square" lIns="0" tIns="9525" rIns="0" bIns="0" rtlCol="0">
              <a:spAutoFit/>
            </a:bodyPr>
            <a:lstStyle/>
            <a:p>
              <a:pPr marL="9525" marR="3810">
                <a:spcBef>
                  <a:spcPts val="75"/>
                </a:spcBef>
              </a:pPr>
              <a:r>
                <a:rPr sz="1350" b="1" kern="1200" dirty="0" smtClean="0">
                  <a:solidFill>
                    <a:prstClr val="black"/>
                  </a:solidFill>
                  <a:latin typeface="Century Gothic"/>
                  <a:ea typeface="+mn-ea"/>
                  <a:cs typeface="Century Gothic"/>
                </a:rPr>
                <a:t>Communicate  regularly</a:t>
              </a:r>
              <a:r>
                <a:rPr lang="en-GB" sz="1350" b="1" kern="1200" dirty="0" smtClean="0">
                  <a:solidFill>
                    <a:prstClr val="black"/>
                  </a:solidFill>
                  <a:latin typeface="Century Gothic"/>
                  <a:ea typeface="+mn-ea"/>
                  <a:cs typeface="Century Gothic"/>
                </a:rPr>
                <a:t>!</a:t>
              </a:r>
              <a:endParaRPr sz="1350" kern="1200" dirty="0">
                <a:solidFill>
                  <a:prstClr val="black"/>
                </a:solidFill>
                <a:latin typeface="Century Gothic"/>
                <a:ea typeface="+mn-ea"/>
                <a:cs typeface="Century Gothic"/>
              </a:endParaRPr>
            </a:p>
          </p:txBody>
        </p:sp>
        <p:sp>
          <p:nvSpPr>
            <p:cNvPr id="26" name="object 26"/>
            <p:cNvSpPr txBox="1"/>
            <p:nvPr/>
          </p:nvSpPr>
          <p:spPr>
            <a:xfrm>
              <a:off x="1334010" y="3448036"/>
              <a:ext cx="1140619" cy="632866"/>
            </a:xfrm>
            <a:prstGeom prst="rect">
              <a:avLst/>
            </a:prstGeom>
          </p:spPr>
          <p:txBody>
            <a:bodyPr vert="horz" wrap="square" lIns="0" tIns="9525" rIns="0" bIns="0" rtlCol="0">
              <a:spAutoFit/>
            </a:bodyPr>
            <a:lstStyle/>
            <a:p>
              <a:pPr marL="9525" marR="3810">
                <a:spcBef>
                  <a:spcPts val="75"/>
                </a:spcBef>
              </a:pPr>
              <a:r>
                <a:rPr sz="1350" b="1" kern="1200" dirty="0">
                  <a:solidFill>
                    <a:prstClr val="black"/>
                  </a:solidFill>
                  <a:latin typeface="Century Gothic"/>
                  <a:ea typeface="+mn-ea"/>
                  <a:cs typeface="Century Gothic"/>
                </a:rPr>
                <a:t>Agree</a:t>
              </a:r>
              <a:r>
                <a:rPr sz="1350" b="1" kern="1200" spc="-71" dirty="0">
                  <a:solidFill>
                    <a:prstClr val="black"/>
                  </a:solidFill>
                  <a:latin typeface="Century Gothic"/>
                  <a:ea typeface="+mn-ea"/>
                  <a:cs typeface="Century Gothic"/>
                </a:rPr>
                <a:t> </a:t>
              </a:r>
              <a:r>
                <a:rPr sz="1350" b="1" kern="1200" spc="-4" dirty="0">
                  <a:solidFill>
                    <a:prstClr val="black"/>
                  </a:solidFill>
                  <a:latin typeface="Century Gothic"/>
                  <a:ea typeface="+mn-ea"/>
                  <a:cs typeface="Century Gothic"/>
                </a:rPr>
                <a:t>helpful  </a:t>
              </a:r>
              <a:r>
                <a:rPr sz="1350" b="1" kern="1200" dirty="0">
                  <a:solidFill>
                    <a:prstClr val="black"/>
                  </a:solidFill>
                  <a:latin typeface="Century Gothic"/>
                  <a:ea typeface="+mn-ea"/>
                  <a:cs typeface="Century Gothic"/>
                </a:rPr>
                <a:t>mediation  </a:t>
              </a:r>
              <a:r>
                <a:rPr sz="1350" b="1" kern="1200" dirty="0" smtClean="0">
                  <a:solidFill>
                    <a:prstClr val="black"/>
                  </a:solidFill>
                  <a:latin typeface="Century Gothic"/>
                  <a:ea typeface="+mn-ea"/>
                  <a:cs typeface="Century Gothic"/>
                </a:rPr>
                <a:t>strategies</a:t>
              </a:r>
              <a:r>
                <a:rPr lang="en-GB" sz="1350" b="1" kern="1200" dirty="0" smtClean="0">
                  <a:solidFill>
                    <a:prstClr val="black"/>
                  </a:solidFill>
                  <a:latin typeface="Century Gothic"/>
                  <a:ea typeface="+mn-ea"/>
                  <a:cs typeface="Century Gothic"/>
                </a:rPr>
                <a:t>!</a:t>
              </a:r>
              <a:endParaRPr sz="1350" kern="1200" dirty="0">
                <a:solidFill>
                  <a:prstClr val="black"/>
                </a:solidFill>
                <a:latin typeface="Century Gothic"/>
                <a:ea typeface="+mn-ea"/>
                <a:cs typeface="Century Gothic"/>
              </a:endParaRPr>
            </a:p>
          </p:txBody>
        </p:sp>
        <p:sp>
          <p:nvSpPr>
            <p:cNvPr id="27" name="object 27"/>
            <p:cNvSpPr txBox="1"/>
            <p:nvPr/>
          </p:nvSpPr>
          <p:spPr>
            <a:xfrm>
              <a:off x="4243584" y="3467965"/>
              <a:ext cx="1675924" cy="632866"/>
            </a:xfrm>
            <a:prstGeom prst="rect">
              <a:avLst/>
            </a:prstGeom>
          </p:spPr>
          <p:txBody>
            <a:bodyPr vert="horz" wrap="square" lIns="0" tIns="9525" rIns="0" bIns="0" rtlCol="0">
              <a:spAutoFit/>
            </a:bodyPr>
            <a:lstStyle/>
            <a:p>
              <a:pPr marL="9525" marR="3810">
                <a:spcBef>
                  <a:spcPts val="75"/>
                </a:spcBef>
              </a:pPr>
              <a:r>
                <a:rPr sz="1350" b="1" kern="1200" spc="-4" dirty="0">
                  <a:solidFill>
                    <a:prstClr val="black"/>
                  </a:solidFill>
                  <a:latin typeface="Century Gothic"/>
                  <a:ea typeface="+mn-ea"/>
                  <a:cs typeface="Century Gothic"/>
                </a:rPr>
                <a:t>Develop coping  </a:t>
              </a:r>
              <a:r>
                <a:rPr sz="1350" b="1" kern="1200" dirty="0">
                  <a:solidFill>
                    <a:prstClr val="black"/>
                  </a:solidFill>
                  <a:latin typeface="Century Gothic"/>
                  <a:ea typeface="+mn-ea"/>
                  <a:cs typeface="Century Gothic"/>
                </a:rPr>
                <a:t>strategies that</a:t>
              </a:r>
              <a:r>
                <a:rPr sz="1350" b="1" kern="1200" spc="-105" dirty="0">
                  <a:solidFill>
                    <a:prstClr val="black"/>
                  </a:solidFill>
                  <a:latin typeface="Century Gothic"/>
                  <a:ea typeface="+mn-ea"/>
                  <a:cs typeface="Century Gothic"/>
                </a:rPr>
                <a:t> </a:t>
              </a:r>
              <a:r>
                <a:rPr sz="1350" b="1" kern="1200" dirty="0">
                  <a:solidFill>
                    <a:prstClr val="black"/>
                  </a:solidFill>
                  <a:latin typeface="Century Gothic"/>
                  <a:ea typeface="+mn-ea"/>
                  <a:cs typeface="Century Gothic"/>
                </a:rPr>
                <a:t>foster  </a:t>
              </a:r>
              <a:r>
                <a:rPr sz="1350" b="1" kern="1200" dirty="0" smtClean="0">
                  <a:solidFill>
                    <a:prstClr val="black"/>
                  </a:solidFill>
                  <a:latin typeface="Century Gothic"/>
                  <a:ea typeface="+mn-ea"/>
                  <a:cs typeface="Century Gothic"/>
                </a:rPr>
                <a:t>resilience</a:t>
              </a:r>
              <a:r>
                <a:rPr lang="en-GB" sz="1350" b="1" kern="1200" dirty="0" smtClean="0">
                  <a:solidFill>
                    <a:prstClr val="black"/>
                  </a:solidFill>
                  <a:latin typeface="Century Gothic"/>
                  <a:ea typeface="+mn-ea"/>
                  <a:cs typeface="Century Gothic"/>
                </a:rPr>
                <a:t>!</a:t>
              </a:r>
              <a:endParaRPr sz="1350" kern="1200" dirty="0">
                <a:solidFill>
                  <a:prstClr val="black"/>
                </a:solidFill>
                <a:latin typeface="Century Gothic"/>
                <a:ea typeface="+mn-ea"/>
                <a:cs typeface="Century Gothic"/>
              </a:endParaRPr>
            </a:p>
          </p:txBody>
        </p:sp>
        <p:sp>
          <p:nvSpPr>
            <p:cNvPr id="28" name="object 28"/>
            <p:cNvSpPr txBox="1"/>
            <p:nvPr/>
          </p:nvSpPr>
          <p:spPr>
            <a:xfrm>
              <a:off x="3562689" y="1990057"/>
              <a:ext cx="210026" cy="425116"/>
            </a:xfrm>
            <a:prstGeom prst="rect">
              <a:avLst/>
            </a:prstGeom>
          </p:spPr>
          <p:txBody>
            <a:bodyPr vert="horz" wrap="square" lIns="0" tIns="9525" rIns="0" bIns="0" rtlCol="0">
              <a:spAutoFit/>
            </a:bodyPr>
            <a:lstStyle/>
            <a:p>
              <a:pPr marL="9525">
                <a:spcBef>
                  <a:spcPts val="75"/>
                </a:spcBef>
              </a:pPr>
              <a:r>
                <a:rPr sz="2700" kern="1200" spc="-4" dirty="0">
                  <a:solidFill>
                    <a:srgbClr val="FFFFFF"/>
                  </a:solidFill>
                  <a:ea typeface="+mn-ea"/>
                </a:rPr>
                <a:t>2</a:t>
              </a:r>
              <a:endParaRPr sz="2700" kern="1200">
                <a:solidFill>
                  <a:prstClr val="black"/>
                </a:solidFill>
                <a:ea typeface="+mn-ea"/>
              </a:endParaRPr>
            </a:p>
          </p:txBody>
        </p:sp>
        <p:sp>
          <p:nvSpPr>
            <p:cNvPr id="29" name="object 29"/>
            <p:cNvSpPr txBox="1"/>
            <p:nvPr/>
          </p:nvSpPr>
          <p:spPr>
            <a:xfrm>
              <a:off x="529643" y="1996440"/>
              <a:ext cx="210026" cy="425116"/>
            </a:xfrm>
            <a:prstGeom prst="rect">
              <a:avLst/>
            </a:prstGeom>
          </p:spPr>
          <p:txBody>
            <a:bodyPr vert="horz" wrap="square" lIns="0" tIns="9525" rIns="0" bIns="0" rtlCol="0">
              <a:spAutoFit/>
            </a:bodyPr>
            <a:lstStyle/>
            <a:p>
              <a:pPr marL="9525">
                <a:spcBef>
                  <a:spcPts val="75"/>
                </a:spcBef>
              </a:pPr>
              <a:r>
                <a:rPr sz="2700" kern="1200" spc="-4" dirty="0">
                  <a:solidFill>
                    <a:srgbClr val="FFFFFF"/>
                  </a:solidFill>
                  <a:ea typeface="+mn-ea"/>
                </a:rPr>
                <a:t>1</a:t>
              </a:r>
              <a:endParaRPr sz="2700" kern="1200">
                <a:solidFill>
                  <a:prstClr val="black"/>
                </a:solidFill>
                <a:ea typeface="+mn-ea"/>
              </a:endParaRPr>
            </a:p>
          </p:txBody>
        </p:sp>
        <p:sp>
          <p:nvSpPr>
            <p:cNvPr id="30" name="object 30"/>
            <p:cNvSpPr txBox="1"/>
            <p:nvPr/>
          </p:nvSpPr>
          <p:spPr>
            <a:xfrm>
              <a:off x="6496103" y="1990057"/>
              <a:ext cx="210026" cy="425116"/>
            </a:xfrm>
            <a:prstGeom prst="rect">
              <a:avLst/>
            </a:prstGeom>
          </p:spPr>
          <p:txBody>
            <a:bodyPr vert="horz" wrap="square" lIns="0" tIns="9525" rIns="0" bIns="0" rtlCol="0">
              <a:spAutoFit/>
            </a:bodyPr>
            <a:lstStyle/>
            <a:p>
              <a:pPr marL="9525">
                <a:spcBef>
                  <a:spcPts val="75"/>
                </a:spcBef>
              </a:pPr>
              <a:r>
                <a:rPr sz="2700" kern="1200" spc="-4" dirty="0">
                  <a:solidFill>
                    <a:srgbClr val="FFFFFF"/>
                  </a:solidFill>
                  <a:ea typeface="+mn-ea"/>
                </a:rPr>
                <a:t>3</a:t>
              </a:r>
              <a:endParaRPr sz="2700" kern="1200" dirty="0">
                <a:solidFill>
                  <a:prstClr val="black"/>
                </a:solidFill>
                <a:ea typeface="+mn-ea"/>
              </a:endParaRPr>
            </a:p>
          </p:txBody>
        </p:sp>
        <p:sp>
          <p:nvSpPr>
            <p:cNvPr id="31" name="object 31"/>
            <p:cNvSpPr txBox="1"/>
            <p:nvPr/>
          </p:nvSpPr>
          <p:spPr>
            <a:xfrm>
              <a:off x="571248" y="3526250"/>
              <a:ext cx="210026" cy="425116"/>
            </a:xfrm>
            <a:prstGeom prst="rect">
              <a:avLst/>
            </a:prstGeom>
          </p:spPr>
          <p:txBody>
            <a:bodyPr vert="horz" wrap="square" lIns="0" tIns="9525" rIns="0" bIns="0" rtlCol="0">
              <a:spAutoFit/>
            </a:bodyPr>
            <a:lstStyle/>
            <a:p>
              <a:pPr marL="9525">
                <a:spcBef>
                  <a:spcPts val="75"/>
                </a:spcBef>
              </a:pPr>
              <a:r>
                <a:rPr sz="2700" kern="1200" spc="-4" dirty="0">
                  <a:solidFill>
                    <a:srgbClr val="FFFFFF"/>
                  </a:solidFill>
                  <a:ea typeface="+mn-ea"/>
                </a:rPr>
                <a:t>4</a:t>
              </a:r>
              <a:endParaRPr sz="2700" kern="1200">
                <a:solidFill>
                  <a:prstClr val="black"/>
                </a:solidFill>
                <a:ea typeface="+mn-ea"/>
              </a:endParaRPr>
            </a:p>
          </p:txBody>
        </p:sp>
        <p:sp>
          <p:nvSpPr>
            <p:cNvPr id="32" name="object 32"/>
            <p:cNvSpPr txBox="1"/>
            <p:nvPr/>
          </p:nvSpPr>
          <p:spPr>
            <a:xfrm>
              <a:off x="3574119" y="3526250"/>
              <a:ext cx="210026" cy="425116"/>
            </a:xfrm>
            <a:prstGeom prst="rect">
              <a:avLst/>
            </a:prstGeom>
          </p:spPr>
          <p:txBody>
            <a:bodyPr vert="horz" wrap="square" lIns="0" tIns="9525" rIns="0" bIns="0" rtlCol="0">
              <a:spAutoFit/>
            </a:bodyPr>
            <a:lstStyle/>
            <a:p>
              <a:pPr marL="9525">
                <a:spcBef>
                  <a:spcPts val="75"/>
                </a:spcBef>
              </a:pPr>
              <a:r>
                <a:rPr sz="2700" kern="1200" spc="-4" dirty="0">
                  <a:solidFill>
                    <a:srgbClr val="FFFFFF"/>
                  </a:solidFill>
                  <a:ea typeface="+mn-ea"/>
                </a:rPr>
                <a:t>5</a:t>
              </a:r>
              <a:endParaRPr sz="2700" kern="1200">
                <a:solidFill>
                  <a:prstClr val="black"/>
                </a:solidFill>
                <a:ea typeface="+mn-ea"/>
              </a:endParaRPr>
            </a:p>
          </p:txBody>
        </p:sp>
        <p:sp>
          <p:nvSpPr>
            <p:cNvPr id="33" name="object 21"/>
            <p:cNvSpPr/>
            <p:nvPr/>
          </p:nvSpPr>
          <p:spPr>
            <a:xfrm>
              <a:off x="5944636" y="3106868"/>
              <a:ext cx="1313307" cy="126987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4" name="object 22"/>
            <p:cNvSpPr/>
            <p:nvPr/>
          </p:nvSpPr>
          <p:spPr>
            <a:xfrm>
              <a:off x="6145614" y="3307942"/>
              <a:ext cx="911543" cy="868204"/>
            </a:xfrm>
            <a:custGeom>
              <a:avLst/>
              <a:gdLst/>
              <a:ahLst/>
              <a:cxnLst/>
              <a:rect l="l" t="t" r="r" b="b"/>
              <a:pathLst>
                <a:path w="1215389" h="1157604">
                  <a:moveTo>
                    <a:pt x="607694" y="0"/>
                  </a:moveTo>
                  <a:lnTo>
                    <a:pt x="557849" y="1918"/>
                  </a:lnTo>
                  <a:lnTo>
                    <a:pt x="509113" y="7573"/>
                  </a:lnTo>
                  <a:lnTo>
                    <a:pt x="461645" y="16817"/>
                  </a:lnTo>
                  <a:lnTo>
                    <a:pt x="415600" y="29501"/>
                  </a:lnTo>
                  <a:lnTo>
                    <a:pt x="371135" y="45475"/>
                  </a:lnTo>
                  <a:lnTo>
                    <a:pt x="328406" y="64592"/>
                  </a:lnTo>
                  <a:lnTo>
                    <a:pt x="287569" y="86701"/>
                  </a:lnTo>
                  <a:lnTo>
                    <a:pt x="248780" y="111654"/>
                  </a:lnTo>
                  <a:lnTo>
                    <a:pt x="212197" y="139302"/>
                  </a:lnTo>
                  <a:lnTo>
                    <a:pt x="177974" y="169497"/>
                  </a:lnTo>
                  <a:lnTo>
                    <a:pt x="146269" y="202089"/>
                  </a:lnTo>
                  <a:lnTo>
                    <a:pt x="117238" y="236930"/>
                  </a:lnTo>
                  <a:lnTo>
                    <a:pt x="91037" y="273870"/>
                  </a:lnTo>
                  <a:lnTo>
                    <a:pt x="67822" y="312761"/>
                  </a:lnTo>
                  <a:lnTo>
                    <a:pt x="47750" y="353454"/>
                  </a:lnTo>
                  <a:lnTo>
                    <a:pt x="30976" y="395801"/>
                  </a:lnTo>
                  <a:lnTo>
                    <a:pt x="17658" y="439651"/>
                  </a:lnTo>
                  <a:lnTo>
                    <a:pt x="7952" y="484857"/>
                  </a:lnTo>
                  <a:lnTo>
                    <a:pt x="2014" y="531269"/>
                  </a:lnTo>
                  <a:lnTo>
                    <a:pt x="0" y="578739"/>
                  </a:lnTo>
                  <a:lnTo>
                    <a:pt x="2014" y="626209"/>
                  </a:lnTo>
                  <a:lnTo>
                    <a:pt x="7952" y="672623"/>
                  </a:lnTo>
                  <a:lnTo>
                    <a:pt x="17658" y="717831"/>
                  </a:lnTo>
                  <a:lnTo>
                    <a:pt x="30976" y="761686"/>
                  </a:lnTo>
                  <a:lnTo>
                    <a:pt x="47750" y="804037"/>
                  </a:lnTo>
                  <a:lnTo>
                    <a:pt x="67822" y="844735"/>
                  </a:lnTo>
                  <a:lnTo>
                    <a:pt x="91037" y="883632"/>
                  </a:lnTo>
                  <a:lnTo>
                    <a:pt x="117238" y="920579"/>
                  </a:lnTo>
                  <a:lnTo>
                    <a:pt x="146269" y="955426"/>
                  </a:lnTo>
                  <a:lnTo>
                    <a:pt x="177974" y="988025"/>
                  </a:lnTo>
                  <a:lnTo>
                    <a:pt x="212197" y="1018226"/>
                  </a:lnTo>
                  <a:lnTo>
                    <a:pt x="248780" y="1045881"/>
                  </a:lnTo>
                  <a:lnTo>
                    <a:pt x="287569" y="1070840"/>
                  </a:lnTo>
                  <a:lnTo>
                    <a:pt x="328406" y="1092955"/>
                  </a:lnTo>
                  <a:lnTo>
                    <a:pt x="371135" y="1112077"/>
                  </a:lnTo>
                  <a:lnTo>
                    <a:pt x="415600" y="1128056"/>
                  </a:lnTo>
                  <a:lnTo>
                    <a:pt x="461645" y="1140743"/>
                  </a:lnTo>
                  <a:lnTo>
                    <a:pt x="509113" y="1149990"/>
                  </a:lnTo>
                  <a:lnTo>
                    <a:pt x="557849" y="1155647"/>
                  </a:lnTo>
                  <a:lnTo>
                    <a:pt x="607694" y="1157566"/>
                  </a:lnTo>
                  <a:lnTo>
                    <a:pt x="657522" y="1155647"/>
                  </a:lnTo>
                  <a:lnTo>
                    <a:pt x="706241" y="1149990"/>
                  </a:lnTo>
                  <a:lnTo>
                    <a:pt x="753695" y="1140743"/>
                  </a:lnTo>
                  <a:lnTo>
                    <a:pt x="799727" y="1128056"/>
                  </a:lnTo>
                  <a:lnTo>
                    <a:pt x="844180" y="1112077"/>
                  </a:lnTo>
                  <a:lnTo>
                    <a:pt x="886900" y="1092955"/>
                  </a:lnTo>
                  <a:lnTo>
                    <a:pt x="927728" y="1070840"/>
                  </a:lnTo>
                  <a:lnTo>
                    <a:pt x="966509" y="1045881"/>
                  </a:lnTo>
                  <a:lnTo>
                    <a:pt x="1003086" y="1018226"/>
                  </a:lnTo>
                  <a:lnTo>
                    <a:pt x="1037304" y="988025"/>
                  </a:lnTo>
                  <a:lnTo>
                    <a:pt x="1069005" y="955426"/>
                  </a:lnTo>
                  <a:lnTo>
                    <a:pt x="1098032" y="920579"/>
                  </a:lnTo>
                  <a:lnTo>
                    <a:pt x="1124231" y="883632"/>
                  </a:lnTo>
                  <a:lnTo>
                    <a:pt x="1147444" y="844735"/>
                  </a:lnTo>
                  <a:lnTo>
                    <a:pt x="1167514" y="804037"/>
                  </a:lnTo>
                  <a:lnTo>
                    <a:pt x="1184287" y="761686"/>
                  </a:lnTo>
                  <a:lnTo>
                    <a:pt x="1197604" y="717831"/>
                  </a:lnTo>
                  <a:lnTo>
                    <a:pt x="1207310" y="672623"/>
                  </a:lnTo>
                  <a:lnTo>
                    <a:pt x="1213248" y="626209"/>
                  </a:lnTo>
                  <a:lnTo>
                    <a:pt x="1215263" y="578739"/>
                  </a:lnTo>
                  <a:lnTo>
                    <a:pt x="1213248" y="531269"/>
                  </a:lnTo>
                  <a:lnTo>
                    <a:pt x="1207310" y="484857"/>
                  </a:lnTo>
                  <a:lnTo>
                    <a:pt x="1197604" y="439651"/>
                  </a:lnTo>
                  <a:lnTo>
                    <a:pt x="1184287" y="395801"/>
                  </a:lnTo>
                  <a:lnTo>
                    <a:pt x="1167514" y="353454"/>
                  </a:lnTo>
                  <a:lnTo>
                    <a:pt x="1147444" y="312761"/>
                  </a:lnTo>
                  <a:lnTo>
                    <a:pt x="1124231" y="273870"/>
                  </a:lnTo>
                  <a:lnTo>
                    <a:pt x="1098032" y="236930"/>
                  </a:lnTo>
                  <a:lnTo>
                    <a:pt x="1069005" y="202089"/>
                  </a:lnTo>
                  <a:lnTo>
                    <a:pt x="1037304" y="169497"/>
                  </a:lnTo>
                  <a:lnTo>
                    <a:pt x="1003086" y="139302"/>
                  </a:lnTo>
                  <a:lnTo>
                    <a:pt x="966509" y="111654"/>
                  </a:lnTo>
                  <a:lnTo>
                    <a:pt x="927728" y="86701"/>
                  </a:lnTo>
                  <a:lnTo>
                    <a:pt x="886900" y="64592"/>
                  </a:lnTo>
                  <a:lnTo>
                    <a:pt x="844180" y="45475"/>
                  </a:lnTo>
                  <a:lnTo>
                    <a:pt x="799727" y="29501"/>
                  </a:lnTo>
                  <a:lnTo>
                    <a:pt x="753695" y="16817"/>
                  </a:lnTo>
                  <a:lnTo>
                    <a:pt x="706241" y="7573"/>
                  </a:lnTo>
                  <a:lnTo>
                    <a:pt x="657522" y="1918"/>
                  </a:lnTo>
                  <a:lnTo>
                    <a:pt x="607694" y="0"/>
                  </a:lnTo>
                  <a:close/>
                </a:path>
              </a:pathLst>
            </a:custGeom>
            <a:solidFill>
              <a:srgbClr val="FFC000"/>
            </a:solidFill>
          </p:spPr>
          <p:txBody>
            <a:bodyPr wrap="square" lIns="0" tIns="0" rIns="0" bIns="0" rtlCol="0"/>
            <a:lstStyle/>
            <a:p>
              <a:endParaRPr sz="1350" kern="1200">
                <a:solidFill>
                  <a:prstClr val="black"/>
                </a:solidFill>
                <a:latin typeface="Calibri"/>
                <a:ea typeface="+mn-ea"/>
                <a:cs typeface="+mn-cs"/>
              </a:endParaRPr>
            </a:p>
          </p:txBody>
        </p:sp>
        <p:sp>
          <p:nvSpPr>
            <p:cNvPr id="35" name="object 27"/>
            <p:cNvSpPr txBox="1"/>
            <p:nvPr/>
          </p:nvSpPr>
          <p:spPr>
            <a:xfrm>
              <a:off x="7185870" y="3467965"/>
              <a:ext cx="1675924" cy="632866"/>
            </a:xfrm>
            <a:prstGeom prst="rect">
              <a:avLst/>
            </a:prstGeom>
          </p:spPr>
          <p:txBody>
            <a:bodyPr vert="horz" wrap="square" lIns="0" tIns="9525" rIns="0" bIns="0" rtlCol="0">
              <a:spAutoFit/>
            </a:bodyPr>
            <a:lstStyle/>
            <a:p>
              <a:pPr marL="9525" marR="3810">
                <a:spcBef>
                  <a:spcPts val="75"/>
                </a:spcBef>
              </a:pPr>
              <a:r>
                <a:rPr lang="en-GB" sz="1350" b="1" kern="1200" spc="-4" dirty="0" smtClean="0">
                  <a:solidFill>
                    <a:prstClr val="black"/>
                  </a:solidFill>
                  <a:latin typeface="Century Gothic"/>
                  <a:ea typeface="+mn-ea"/>
                  <a:cs typeface="Century Gothic"/>
                </a:rPr>
                <a:t>Expect technology to develop faster than you think!</a:t>
              </a:r>
              <a:endParaRPr sz="1350" kern="1200" dirty="0">
                <a:solidFill>
                  <a:prstClr val="black"/>
                </a:solidFill>
                <a:latin typeface="Century Gothic"/>
                <a:ea typeface="+mn-ea"/>
                <a:cs typeface="Century Gothic"/>
              </a:endParaRPr>
            </a:p>
          </p:txBody>
        </p:sp>
      </p:grpSp>
      <p:sp>
        <p:nvSpPr>
          <p:cNvPr id="37" name="object 30"/>
          <p:cNvSpPr txBox="1"/>
          <p:nvPr/>
        </p:nvSpPr>
        <p:spPr>
          <a:xfrm>
            <a:off x="6511321" y="3375781"/>
            <a:ext cx="210026" cy="425116"/>
          </a:xfrm>
          <a:prstGeom prst="rect">
            <a:avLst/>
          </a:prstGeom>
        </p:spPr>
        <p:txBody>
          <a:bodyPr vert="horz" wrap="square" lIns="0" tIns="9525" rIns="0" bIns="0" rtlCol="0">
            <a:spAutoFit/>
          </a:bodyPr>
          <a:lstStyle/>
          <a:p>
            <a:pPr marL="9525">
              <a:spcBef>
                <a:spcPts val="75"/>
              </a:spcBef>
            </a:pPr>
            <a:r>
              <a:rPr lang="en-GB" sz="2700" kern="1200" dirty="0" smtClean="0">
                <a:solidFill>
                  <a:schemeClr val="bg1"/>
                </a:solidFill>
                <a:ea typeface="+mn-ea"/>
              </a:rPr>
              <a:t>6</a:t>
            </a:r>
            <a:endParaRPr sz="2700" kern="1200" dirty="0">
              <a:solidFill>
                <a:schemeClr val="bg1"/>
              </a:solidFill>
              <a:ea typeface="+mn-ea"/>
            </a:endParaRPr>
          </a:p>
        </p:txBody>
      </p:sp>
    </p:spTree>
    <p:extLst>
      <p:ext uri="{BB962C8B-B14F-4D97-AF65-F5344CB8AC3E}">
        <p14:creationId xmlns:p14="http://schemas.microsoft.com/office/powerpoint/2010/main" val="19712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Shape 613" descr="http://www.adweek.com/files/stylus/116217-iPhone-apps.jpg"/>
          <p:cNvPicPr preferRelativeResize="0"/>
          <p:nvPr/>
        </p:nvPicPr>
        <p:blipFill rotWithShape="1">
          <a:blip r:embed="rId3">
            <a:alphaModFix/>
          </a:blip>
          <a:srcRect/>
          <a:stretch/>
        </p:blipFill>
        <p:spPr>
          <a:xfrm>
            <a:off x="302874" y="1703459"/>
            <a:ext cx="3581400" cy="1790700"/>
          </a:xfrm>
          <a:prstGeom prst="rect">
            <a:avLst/>
          </a:prstGeom>
          <a:noFill/>
          <a:ln>
            <a:noFill/>
          </a:ln>
        </p:spPr>
      </p:pic>
      <p:sp>
        <p:nvSpPr>
          <p:cNvPr id="614" name="Shape 614"/>
          <p:cNvSpPr txBox="1"/>
          <p:nvPr/>
        </p:nvSpPr>
        <p:spPr>
          <a:xfrm>
            <a:off x="4150118" y="1180945"/>
            <a:ext cx="4566300" cy="268978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Georgia"/>
              <a:ea typeface="Georgia"/>
              <a:cs typeface="Georgia"/>
              <a:sym typeface="Georgia"/>
            </a:endParaRPr>
          </a:p>
          <a:p>
            <a:pPr marL="0" marR="0" lvl="0" indent="0" algn="l" rtl="0">
              <a:spcBef>
                <a:spcPts val="0"/>
              </a:spcBef>
              <a:spcAft>
                <a:spcPts val="0"/>
              </a:spcAft>
              <a:buNone/>
            </a:pPr>
            <a:r>
              <a:rPr lang="en" sz="2400" dirty="0">
                <a:solidFill>
                  <a:schemeClr val="dk1"/>
                </a:solidFill>
                <a:latin typeface="Georgia"/>
                <a:ea typeface="Georgia"/>
                <a:cs typeface="Georgia"/>
                <a:sym typeface="Georgia"/>
              </a:rPr>
              <a:t>Do you know your child’s favourite apps?</a:t>
            </a:r>
            <a:endParaRPr sz="2400" dirty="0">
              <a:solidFill>
                <a:schemeClr val="dk1"/>
              </a:solidFill>
              <a:latin typeface="Georgia"/>
              <a:ea typeface="Georgia"/>
              <a:cs typeface="Georgia"/>
              <a:sym typeface="Georgia"/>
            </a:endParaRPr>
          </a:p>
          <a:p>
            <a:pPr marL="0" marR="0" lvl="0" indent="0" algn="l" rtl="0">
              <a:spcBef>
                <a:spcPts val="0"/>
              </a:spcBef>
              <a:spcAft>
                <a:spcPts val="0"/>
              </a:spcAft>
              <a:buNone/>
            </a:pPr>
            <a:endParaRPr sz="2400" dirty="0">
              <a:solidFill>
                <a:schemeClr val="dk1"/>
              </a:solidFill>
              <a:latin typeface="Georgia"/>
              <a:ea typeface="Georgia"/>
              <a:cs typeface="Georgia"/>
              <a:sym typeface="Georgia"/>
            </a:endParaRPr>
          </a:p>
          <a:p>
            <a:pPr marL="0" marR="0" lvl="0" indent="0" algn="l" rtl="0">
              <a:spcBef>
                <a:spcPts val="0"/>
              </a:spcBef>
              <a:spcAft>
                <a:spcPts val="0"/>
              </a:spcAft>
              <a:buNone/>
            </a:pPr>
            <a:r>
              <a:rPr lang="en-GB" sz="2400" dirty="0" smtClean="0">
                <a:solidFill>
                  <a:schemeClr val="dk1"/>
                </a:solidFill>
                <a:latin typeface="Georgia"/>
                <a:ea typeface="Georgia"/>
                <a:cs typeface="Georgia"/>
                <a:sym typeface="Georgia"/>
              </a:rPr>
              <a:t>A</a:t>
            </a:r>
            <a:r>
              <a:rPr lang="en" sz="2400" dirty="0" smtClean="0">
                <a:solidFill>
                  <a:schemeClr val="dk1"/>
                </a:solidFill>
                <a:latin typeface="Georgia"/>
                <a:ea typeface="Georgia"/>
                <a:cs typeface="Georgia"/>
                <a:sym typeface="Georgia"/>
              </a:rPr>
              <a:t>re the apps </a:t>
            </a:r>
            <a:r>
              <a:rPr lang="en" sz="2400" dirty="0">
                <a:solidFill>
                  <a:schemeClr val="dk1"/>
                </a:solidFill>
                <a:latin typeface="Georgia"/>
                <a:ea typeface="Georgia"/>
                <a:cs typeface="Georgia"/>
                <a:sym typeface="Georgia"/>
              </a:rPr>
              <a:t>age appropriate?</a:t>
            </a:r>
            <a:endParaRPr sz="2400" dirty="0">
              <a:solidFill>
                <a:schemeClr val="dk1"/>
              </a:solidFill>
              <a:latin typeface="Georgia"/>
              <a:ea typeface="Georgia"/>
              <a:cs typeface="Georgia"/>
              <a:sym typeface="Georgia"/>
            </a:endParaRPr>
          </a:p>
          <a:p>
            <a:pPr marL="0" marR="0" lvl="0" indent="0" algn="l" rtl="0">
              <a:spcBef>
                <a:spcPts val="0"/>
              </a:spcBef>
              <a:spcAft>
                <a:spcPts val="0"/>
              </a:spcAft>
              <a:buNone/>
            </a:pPr>
            <a:endParaRPr sz="2400" dirty="0">
              <a:solidFill>
                <a:schemeClr val="dk1"/>
              </a:solidFill>
              <a:latin typeface="Georgia"/>
              <a:ea typeface="Georgia"/>
              <a:cs typeface="Georgia"/>
              <a:sym typeface="Georgia"/>
            </a:endParaRPr>
          </a:p>
          <a:p>
            <a:pPr marL="0" marR="0" lvl="0" indent="0" algn="l" rtl="0">
              <a:spcBef>
                <a:spcPts val="0"/>
              </a:spcBef>
              <a:spcAft>
                <a:spcPts val="0"/>
              </a:spcAft>
              <a:buNone/>
            </a:pPr>
            <a:endParaRPr sz="2400" dirty="0">
              <a:solidFill>
                <a:schemeClr val="dk1"/>
              </a:solidFill>
              <a:latin typeface="Georgia"/>
              <a:ea typeface="Georgia"/>
              <a:cs typeface="Georgia"/>
              <a:sym typeface="Georgia"/>
            </a:endParaRPr>
          </a:p>
          <a:p>
            <a:pPr marL="0" marR="0" lvl="0" indent="0" algn="l" rtl="0">
              <a:spcBef>
                <a:spcPts val="0"/>
              </a:spcBef>
              <a:spcAft>
                <a:spcPts val="0"/>
              </a:spcAft>
              <a:buNone/>
            </a:pPr>
            <a:endParaRPr sz="2400" dirty="0">
              <a:solidFill>
                <a:schemeClr val="dk1"/>
              </a:solidFill>
              <a:latin typeface="Georgia"/>
              <a:ea typeface="Georgia"/>
              <a:cs typeface="Georgia"/>
              <a:sym typeface="Georgia"/>
            </a:endParaRPr>
          </a:p>
        </p:txBody>
      </p:sp>
      <p:sp>
        <p:nvSpPr>
          <p:cNvPr id="615" name="Shape 615"/>
          <p:cNvSpPr/>
          <p:nvPr/>
        </p:nvSpPr>
        <p:spPr>
          <a:xfrm>
            <a:off x="1295400" y="76200"/>
            <a:ext cx="3048000" cy="531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 sz="4000" b="1">
                <a:solidFill>
                  <a:schemeClr val="lt1"/>
                </a:solidFill>
                <a:latin typeface="Calibri"/>
                <a:ea typeface="Calibri"/>
                <a:cs typeface="Calibri"/>
                <a:sym typeface="Calibri"/>
              </a:rPr>
              <a:t>Mobile Apps  </a:t>
            </a:r>
            <a:endParaRPr sz="4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04688" y="406844"/>
            <a:ext cx="6013640" cy="4268283"/>
            <a:chOff x="2092207" y="1761257"/>
            <a:chExt cx="4533074" cy="3054436"/>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3172" y="1819858"/>
              <a:ext cx="864491" cy="84720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5015" y="3003477"/>
              <a:ext cx="822648" cy="82026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207" y="1859521"/>
              <a:ext cx="825737" cy="825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0812" y="1819859"/>
              <a:ext cx="878742" cy="86539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01280" y="1761257"/>
              <a:ext cx="924001" cy="92400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56161" y="4047888"/>
              <a:ext cx="823238" cy="670939"/>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53718" y="2968580"/>
              <a:ext cx="873362" cy="873362"/>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67943" y="3081247"/>
              <a:ext cx="868589" cy="703928"/>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09555" y="4053262"/>
              <a:ext cx="703156" cy="703156"/>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30801" y="3146276"/>
              <a:ext cx="1168068" cy="564780"/>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00401" y="3993988"/>
              <a:ext cx="824946" cy="821705"/>
            </a:xfrm>
            <a:prstGeom prst="rect">
              <a:avLst/>
            </a:prstGeom>
          </p:spPr>
        </p:pic>
      </p:grpSp>
    </p:spTree>
    <p:extLst>
      <p:ext uri="{BB962C8B-B14F-4D97-AF65-F5344CB8AC3E}">
        <p14:creationId xmlns:p14="http://schemas.microsoft.com/office/powerpoint/2010/main" val="3289204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633" y="116878"/>
            <a:ext cx="8600860" cy="4688878"/>
          </a:xfrm>
          <a:prstGeom prst="rect">
            <a:avLst/>
          </a:prstGeom>
        </p:spPr>
      </p:pic>
    </p:spTree>
    <p:extLst>
      <p:ext uri="{BB962C8B-B14F-4D97-AF65-F5344CB8AC3E}">
        <p14:creationId xmlns:p14="http://schemas.microsoft.com/office/powerpoint/2010/main" val="2706480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59" y="158989"/>
            <a:ext cx="5638424" cy="481864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6126" y="1629418"/>
            <a:ext cx="3207716" cy="2179436"/>
          </a:xfrm>
          <a:prstGeom prst="rect">
            <a:avLst/>
          </a:prstGeom>
        </p:spPr>
      </p:pic>
    </p:spTree>
    <p:extLst>
      <p:ext uri="{BB962C8B-B14F-4D97-AF65-F5344CB8AC3E}">
        <p14:creationId xmlns:p14="http://schemas.microsoft.com/office/powerpoint/2010/main" val="3079338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003" y="838773"/>
            <a:ext cx="5678905" cy="3877606"/>
          </a:xfrm>
          <a:prstGeom prst="rect">
            <a:avLst/>
          </a:prstGeom>
        </p:spPr>
      </p:pic>
      <p:sp>
        <p:nvSpPr>
          <p:cNvPr id="4" name="object 24"/>
          <p:cNvSpPr txBox="1"/>
          <p:nvPr/>
        </p:nvSpPr>
        <p:spPr>
          <a:xfrm>
            <a:off x="5898454" y="1777236"/>
            <a:ext cx="3176794" cy="2137925"/>
          </a:xfrm>
          <a:prstGeom prst="rect">
            <a:avLst/>
          </a:prstGeom>
        </p:spPr>
        <p:txBody>
          <a:bodyPr vert="horz" wrap="square" lIns="0" tIns="9049" rIns="0" bIns="0" rtlCol="0">
            <a:spAutoFit/>
          </a:bodyPr>
          <a:lstStyle/>
          <a:p>
            <a:pPr marL="9525" marR="3810">
              <a:lnSpc>
                <a:spcPct val="150000"/>
              </a:lnSpc>
              <a:spcBef>
                <a:spcPts val="71"/>
              </a:spcBef>
            </a:pPr>
            <a:r>
              <a:rPr lang="en-GB" sz="1800" b="1" kern="1200" dirty="0" smtClean="0">
                <a:solidFill>
                  <a:prstClr val="black"/>
                </a:solidFill>
                <a:latin typeface="Century Gothic"/>
                <a:ea typeface="+mn-ea"/>
                <a:cs typeface="Century Gothic"/>
              </a:rPr>
              <a:t>Other things to be aware of:</a:t>
            </a:r>
          </a:p>
          <a:p>
            <a:pPr marL="295275" marR="3810" indent="-285750">
              <a:lnSpc>
                <a:spcPct val="150000"/>
              </a:lnSpc>
              <a:spcBef>
                <a:spcPts val="71"/>
              </a:spcBef>
              <a:buFont typeface="Arial" panose="020B0604020202020204" pitchFamily="34" charset="0"/>
              <a:buChar char="•"/>
            </a:pPr>
            <a:r>
              <a:rPr lang="en-GB" sz="1800" b="1" kern="1200" dirty="0" smtClean="0">
                <a:solidFill>
                  <a:prstClr val="black"/>
                </a:solidFill>
                <a:latin typeface="Century Gothic"/>
                <a:ea typeface="+mn-ea"/>
                <a:cs typeface="Century Gothic"/>
              </a:rPr>
              <a:t>Fake profiles</a:t>
            </a:r>
          </a:p>
          <a:p>
            <a:pPr marL="295275" marR="3810" indent="-285750">
              <a:lnSpc>
                <a:spcPct val="150000"/>
              </a:lnSpc>
              <a:spcBef>
                <a:spcPts val="71"/>
              </a:spcBef>
              <a:buFont typeface="Arial" panose="020B0604020202020204" pitchFamily="34" charset="0"/>
              <a:buChar char="•"/>
            </a:pPr>
            <a:r>
              <a:rPr lang="en-GB" sz="1800" b="1" kern="1200" dirty="0" smtClean="0">
                <a:solidFill>
                  <a:prstClr val="black"/>
                </a:solidFill>
                <a:latin typeface="Century Gothic"/>
                <a:ea typeface="+mn-ea"/>
                <a:cs typeface="Century Gothic"/>
              </a:rPr>
              <a:t>Dual profiles</a:t>
            </a:r>
          </a:p>
          <a:p>
            <a:pPr marL="295275" marR="3810" indent="-285750">
              <a:lnSpc>
                <a:spcPct val="150000"/>
              </a:lnSpc>
              <a:spcBef>
                <a:spcPts val="71"/>
              </a:spcBef>
              <a:buFont typeface="Arial" panose="020B0604020202020204" pitchFamily="34" charset="0"/>
              <a:buChar char="•"/>
            </a:pPr>
            <a:endParaRPr lang="en-GB" sz="1800" b="1" kern="1200" dirty="0">
              <a:solidFill>
                <a:prstClr val="black"/>
              </a:solidFill>
              <a:latin typeface="Century Gothic"/>
              <a:ea typeface="+mn-ea"/>
              <a:cs typeface="Century Gothic"/>
            </a:endParaRPr>
          </a:p>
          <a:p>
            <a:pPr marL="9525" marR="3810">
              <a:lnSpc>
                <a:spcPct val="150000"/>
              </a:lnSpc>
              <a:spcBef>
                <a:spcPts val="71"/>
              </a:spcBef>
            </a:pPr>
            <a:r>
              <a:rPr lang="en-GB" sz="1800" b="1" kern="1200" dirty="0" smtClean="0">
                <a:solidFill>
                  <a:srgbClr val="FF0000"/>
                </a:solidFill>
                <a:latin typeface="Century Gothic"/>
                <a:ea typeface="+mn-ea"/>
                <a:cs typeface="Century Gothic"/>
              </a:rPr>
              <a:t>Help guides for each app!</a:t>
            </a:r>
            <a:endParaRPr sz="1800" b="1" kern="1200" dirty="0">
              <a:solidFill>
                <a:srgbClr val="FF0000"/>
              </a:solidFill>
              <a:latin typeface="Century Gothic"/>
              <a:ea typeface="+mn-ea"/>
              <a:cs typeface="Century Gothic"/>
            </a:endParaRPr>
          </a:p>
        </p:txBody>
      </p:sp>
    </p:spTree>
    <p:extLst>
      <p:ext uri="{BB962C8B-B14F-4D97-AF65-F5344CB8AC3E}">
        <p14:creationId xmlns:p14="http://schemas.microsoft.com/office/powerpoint/2010/main" val="3310636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1434275" y="328803"/>
            <a:ext cx="5880925" cy="440505"/>
          </a:xfrm>
          <a:prstGeom prst="rect">
            <a:avLst/>
          </a:prstGeom>
        </p:spPr>
        <p:txBody>
          <a:bodyPr vert="horz" wrap="square" lIns="0" tIns="9525" rIns="0" bIns="0" rtlCol="0">
            <a:spAutoFit/>
          </a:bodyPr>
          <a:lstStyle/>
          <a:p>
            <a:pPr marL="9525">
              <a:spcBef>
                <a:spcPts val="75"/>
              </a:spcBef>
            </a:pPr>
            <a:r>
              <a:rPr lang="en-GB" sz="2800" b="1" u="sng" spc="-4" dirty="0" smtClean="0">
                <a:solidFill>
                  <a:srgbClr val="FF0000"/>
                </a:solidFill>
                <a:latin typeface="Georgia" panose="02040502050405020303" pitchFamily="18" charset="0"/>
                <a:hlinkClick r:id="rId3"/>
              </a:rPr>
              <a:t>Commonsensemedia.org</a:t>
            </a:r>
            <a:endParaRPr sz="2800" b="1" u="sng" spc="-4" dirty="0">
              <a:solidFill>
                <a:srgbClr val="FF0000"/>
              </a:solidFill>
              <a:latin typeface="Georgia" panose="02040502050405020303" pitchFamily="18" charset="0"/>
            </a:endParaRPr>
          </a:p>
        </p:txBody>
      </p:sp>
      <p:sp>
        <p:nvSpPr>
          <p:cNvPr id="14" name="object 14"/>
          <p:cNvSpPr/>
          <p:nvPr/>
        </p:nvSpPr>
        <p:spPr>
          <a:xfrm>
            <a:off x="6758178" y="1129379"/>
            <a:ext cx="1013746" cy="101793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6786753" y="2500839"/>
            <a:ext cx="1585913" cy="52674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p:nvPr/>
        </p:nvSpPr>
        <p:spPr>
          <a:xfrm>
            <a:off x="6650688" y="3245120"/>
            <a:ext cx="1600772" cy="70373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7" name="object 17"/>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pic>
        <p:nvPicPr>
          <p:cNvPr id="18" name="Picture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5247" y="1090004"/>
            <a:ext cx="4589929" cy="3477556"/>
          </a:xfrm>
          <a:prstGeom prst="rect">
            <a:avLst/>
          </a:prstGeom>
        </p:spPr>
      </p:pic>
    </p:spTree>
    <p:extLst>
      <p:ext uri="{BB962C8B-B14F-4D97-AF65-F5344CB8AC3E}">
        <p14:creationId xmlns:p14="http://schemas.microsoft.com/office/powerpoint/2010/main" val="745067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2354" y="80683"/>
            <a:ext cx="3415552" cy="4808162"/>
          </a:xfrm>
          <a:prstGeom prst="rect">
            <a:avLst/>
          </a:prstGeom>
        </p:spPr>
      </p:pic>
      <p:sp>
        <p:nvSpPr>
          <p:cNvPr id="4" name="Rectangle 3"/>
          <p:cNvSpPr/>
          <p:nvPr/>
        </p:nvSpPr>
        <p:spPr>
          <a:xfrm>
            <a:off x="4087906" y="1494206"/>
            <a:ext cx="4572000" cy="1569660"/>
          </a:xfrm>
          <a:prstGeom prst="rect">
            <a:avLst/>
          </a:prstGeom>
        </p:spPr>
        <p:txBody>
          <a:bodyPr>
            <a:spAutoFit/>
          </a:bodyPr>
          <a:lstStyle/>
          <a:p>
            <a:pPr algn="ctr"/>
            <a:r>
              <a:rPr lang="en-GB" sz="2400" b="1" dirty="0">
                <a:solidFill>
                  <a:srgbClr val="FF0000"/>
                </a:solidFill>
                <a:latin typeface="+mn-lt"/>
              </a:rPr>
              <a:t>LIFE IN ‘LIKES’: CHILDREN’S COMMISSIONER REPORT INTO SOCIAL MEDIA USE AMONG 8-12 YEAR OLDS</a:t>
            </a:r>
          </a:p>
        </p:txBody>
      </p:sp>
    </p:spTree>
    <p:extLst>
      <p:ext uri="{BB962C8B-B14F-4D97-AF65-F5344CB8AC3E}">
        <p14:creationId xmlns:p14="http://schemas.microsoft.com/office/powerpoint/2010/main" val="2574670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514349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txBox="1">
            <a:spLocks noGrp="1"/>
          </p:cNvSpPr>
          <p:nvPr>
            <p:ph type="title"/>
          </p:nvPr>
        </p:nvSpPr>
        <p:spPr>
          <a:xfrm>
            <a:off x="5005959" y="44920"/>
            <a:ext cx="3621881" cy="1208825"/>
          </a:xfrm>
          <a:prstGeom prst="rect">
            <a:avLst/>
          </a:prstGeom>
        </p:spPr>
        <p:txBody>
          <a:bodyPr vert="horz" wrap="square" lIns="0" tIns="79534" rIns="0" bIns="0" rtlCol="0">
            <a:spAutoFit/>
          </a:bodyPr>
          <a:lstStyle/>
          <a:p>
            <a:pPr marL="638175" marR="3810" indent="-628650">
              <a:lnSpc>
                <a:spcPts val="4373"/>
              </a:lnSpc>
              <a:spcBef>
                <a:spcPts val="626"/>
              </a:spcBef>
            </a:pPr>
            <a:r>
              <a:rPr sz="4050" spc="-4" dirty="0">
                <a:solidFill>
                  <a:srgbClr val="FFFFFF"/>
                </a:solidFill>
              </a:rPr>
              <a:t>Parenting </a:t>
            </a:r>
            <a:r>
              <a:rPr sz="4050" dirty="0">
                <a:solidFill>
                  <a:srgbClr val="FFFFFF"/>
                </a:solidFill>
              </a:rPr>
              <a:t>in</a:t>
            </a:r>
            <a:r>
              <a:rPr sz="4050" spc="-49" dirty="0">
                <a:solidFill>
                  <a:srgbClr val="FFFFFF"/>
                </a:solidFill>
              </a:rPr>
              <a:t> </a:t>
            </a:r>
            <a:r>
              <a:rPr sz="4050" dirty="0">
                <a:solidFill>
                  <a:srgbClr val="FFFFFF"/>
                </a:solidFill>
              </a:rPr>
              <a:t>the  </a:t>
            </a:r>
            <a:r>
              <a:rPr sz="4050" spc="-4" dirty="0">
                <a:solidFill>
                  <a:srgbClr val="FFFFFF"/>
                </a:solidFill>
              </a:rPr>
              <a:t>digital</a:t>
            </a:r>
            <a:r>
              <a:rPr sz="4050" spc="-11" dirty="0">
                <a:solidFill>
                  <a:srgbClr val="FFFFFF"/>
                </a:solidFill>
              </a:rPr>
              <a:t> </a:t>
            </a:r>
            <a:r>
              <a:rPr sz="4050" spc="-4" dirty="0">
                <a:solidFill>
                  <a:srgbClr val="FFFFFF"/>
                </a:solidFill>
              </a:rPr>
              <a:t>age</a:t>
            </a:r>
            <a:endParaRPr sz="4050"/>
          </a:p>
        </p:txBody>
      </p:sp>
      <p:sp>
        <p:nvSpPr>
          <p:cNvPr id="5" name="object 5"/>
          <p:cNvSpPr/>
          <p:nvPr/>
        </p:nvSpPr>
        <p:spPr>
          <a:xfrm>
            <a:off x="7391496" y="4271467"/>
            <a:ext cx="1752505" cy="758704"/>
          </a:xfrm>
          <a:prstGeom prst="rect">
            <a:avLst/>
          </a:prstGeom>
          <a:blipFill>
            <a:blip r:embed="rId3" cstate="print"/>
            <a:stretch>
              <a:fillRect/>
            </a:stretch>
          </a:blipFill>
        </p:spPr>
        <p:txBody>
          <a:bodyPr wrap="square" lIns="0" tIns="0" rIns="0" bIns="0" rtlCol="0"/>
          <a:lstStyle/>
          <a:p>
            <a:endParaRPr sz="1350" kern="1200">
              <a:solidFill>
                <a:prstClr val="black"/>
              </a:solidFill>
              <a:latin typeface="Calibri"/>
              <a:ea typeface="+mn-ea"/>
              <a:cs typeface="+mn-cs"/>
            </a:endParaRPr>
          </a:p>
        </p:txBody>
      </p:sp>
    </p:spTree>
    <p:extLst>
      <p:ext uri="{BB962C8B-B14F-4D97-AF65-F5344CB8AC3E}">
        <p14:creationId xmlns:p14="http://schemas.microsoft.com/office/powerpoint/2010/main" val="4278084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463" y="179294"/>
            <a:ext cx="3663214" cy="3944471"/>
          </a:xfrm>
          <a:prstGeom prst="rect">
            <a:avLst/>
          </a:prstGeom>
        </p:spPr>
      </p:pic>
      <p:pic>
        <p:nvPicPr>
          <p:cNvPr id="4" name="Picture 3"/>
          <p:cNvPicPr>
            <a:picLocks noChangeAspect="1"/>
          </p:cNvPicPr>
          <p:nvPr/>
        </p:nvPicPr>
        <p:blipFill>
          <a:blip r:embed="rId3"/>
          <a:stretch>
            <a:fillRect/>
          </a:stretch>
        </p:blipFill>
        <p:spPr>
          <a:xfrm>
            <a:off x="4571999" y="179294"/>
            <a:ext cx="3943350" cy="1609725"/>
          </a:xfrm>
          <a:prstGeom prst="rect">
            <a:avLst/>
          </a:prstGeom>
        </p:spPr>
      </p:pic>
    </p:spTree>
    <p:extLst>
      <p:ext uri="{BB962C8B-B14F-4D97-AF65-F5344CB8AC3E}">
        <p14:creationId xmlns:p14="http://schemas.microsoft.com/office/powerpoint/2010/main" val="3218136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697" y="134470"/>
            <a:ext cx="3238827" cy="462578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9588" y="134470"/>
            <a:ext cx="3689257" cy="362174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9588" y="3862947"/>
            <a:ext cx="3689257" cy="897311"/>
          </a:xfrm>
          <a:prstGeom prst="rect">
            <a:avLst/>
          </a:prstGeom>
        </p:spPr>
      </p:pic>
    </p:spTree>
    <p:extLst>
      <p:ext uri="{BB962C8B-B14F-4D97-AF65-F5344CB8AC3E}">
        <p14:creationId xmlns:p14="http://schemas.microsoft.com/office/powerpoint/2010/main" val="4256459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48" y="125506"/>
            <a:ext cx="3397623" cy="477818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4912" y="125506"/>
            <a:ext cx="3641533" cy="172654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4913" y="1852052"/>
            <a:ext cx="3641532" cy="1160089"/>
          </a:xfrm>
          <a:prstGeom prst="rect">
            <a:avLst/>
          </a:prstGeom>
        </p:spPr>
      </p:pic>
    </p:spTree>
    <p:extLst>
      <p:ext uri="{BB962C8B-B14F-4D97-AF65-F5344CB8AC3E}">
        <p14:creationId xmlns:p14="http://schemas.microsoft.com/office/powerpoint/2010/main" val="33525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2965" y="161364"/>
            <a:ext cx="3929167" cy="4643718"/>
          </a:xfrm>
          <a:prstGeom prst="rect">
            <a:avLst/>
          </a:prstGeom>
        </p:spPr>
      </p:pic>
      <p:cxnSp>
        <p:nvCxnSpPr>
          <p:cNvPr id="5" name="Straight Connector 4"/>
          <p:cNvCxnSpPr/>
          <p:nvPr/>
        </p:nvCxnSpPr>
        <p:spPr>
          <a:xfrm>
            <a:off x="1559860" y="896471"/>
            <a:ext cx="18108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541060" y="815788"/>
            <a:ext cx="148814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59860" y="3585882"/>
            <a:ext cx="1093693"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567954" y="3388659"/>
            <a:ext cx="1461246"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3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3320" y="15689"/>
            <a:ext cx="4159622" cy="4968687"/>
          </a:xfrm>
          <a:prstGeom prst="rect">
            <a:avLst/>
          </a:prstGeom>
        </p:spPr>
      </p:pic>
      <p:cxnSp>
        <p:nvCxnSpPr>
          <p:cNvPr id="5" name="Straight Connector 4"/>
          <p:cNvCxnSpPr/>
          <p:nvPr/>
        </p:nvCxnSpPr>
        <p:spPr>
          <a:xfrm>
            <a:off x="1443320" y="564776"/>
            <a:ext cx="18108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554507" y="564776"/>
            <a:ext cx="148814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79180" y="3684494"/>
            <a:ext cx="1093693"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581401" y="2792503"/>
            <a:ext cx="1461246"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20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905" y="683528"/>
            <a:ext cx="7580779" cy="3996047"/>
          </a:xfrm>
          <a:prstGeom prst="rect">
            <a:avLst/>
          </a:prstGeom>
        </p:spPr>
      </p:pic>
    </p:spTree>
    <p:extLst>
      <p:ext uri="{BB962C8B-B14F-4D97-AF65-F5344CB8AC3E}">
        <p14:creationId xmlns:p14="http://schemas.microsoft.com/office/powerpoint/2010/main" val="2854092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293" y="319754"/>
            <a:ext cx="2339789" cy="646816"/>
          </a:xfrm>
          <a:prstGeom prst="rect">
            <a:avLst/>
          </a:prstGeom>
          <a:ln w="19050">
            <a:solidFill>
              <a:srgbClr val="FF0000"/>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7681" y="337280"/>
            <a:ext cx="2529448" cy="1423986"/>
          </a:xfrm>
          <a:prstGeom prst="rect">
            <a:avLst/>
          </a:prstGeom>
          <a:ln w="19050">
            <a:solidFill>
              <a:srgbClr val="FF0000"/>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697" y="2061823"/>
            <a:ext cx="2085415" cy="779450"/>
          </a:xfrm>
          <a:prstGeom prst="rect">
            <a:avLst/>
          </a:prstGeom>
          <a:ln w="19050">
            <a:solidFill>
              <a:srgbClr val="FF0000"/>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236" y="3572201"/>
            <a:ext cx="2363599" cy="1136229"/>
          </a:xfrm>
          <a:prstGeom prst="rect">
            <a:avLst/>
          </a:prstGeom>
          <a:ln w="19050">
            <a:solidFill>
              <a:srgbClr val="FF0000"/>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1105" y="3345481"/>
            <a:ext cx="2026023" cy="1499381"/>
          </a:xfrm>
          <a:prstGeom prst="rect">
            <a:avLst/>
          </a:prstGeom>
          <a:ln w="19050">
            <a:solidFill>
              <a:srgbClr val="FF0000"/>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51387" y="289514"/>
            <a:ext cx="2293612" cy="1519518"/>
          </a:xfrm>
          <a:prstGeom prst="rect">
            <a:avLst/>
          </a:prstGeom>
          <a:ln w="19050">
            <a:solidFill>
              <a:srgbClr val="FF0000"/>
            </a:solidFill>
          </a:ln>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58930" y="2754965"/>
            <a:ext cx="2068751" cy="1953465"/>
          </a:xfrm>
          <a:prstGeom prst="rect">
            <a:avLst/>
          </a:prstGeom>
          <a:ln w="19050">
            <a:solidFill>
              <a:srgbClr val="FF0000"/>
            </a:solidFill>
          </a:ln>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5382" y="1170088"/>
            <a:ext cx="1995463" cy="1099297"/>
          </a:xfrm>
          <a:prstGeom prst="rect">
            <a:avLst/>
          </a:prstGeom>
          <a:ln w="19050">
            <a:solidFill>
              <a:srgbClr val="FF0000"/>
            </a:solidFill>
          </a:ln>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48201" y="2401431"/>
            <a:ext cx="2159017" cy="1035790"/>
          </a:xfrm>
          <a:prstGeom prst="rect">
            <a:avLst/>
          </a:prstGeom>
          <a:ln w="19050">
            <a:solidFill>
              <a:srgbClr val="FF0000"/>
            </a:solidFill>
          </a:ln>
        </p:spPr>
      </p:pic>
    </p:spTree>
    <p:extLst>
      <p:ext uri="{BB962C8B-B14F-4D97-AF65-F5344CB8AC3E}">
        <p14:creationId xmlns:p14="http://schemas.microsoft.com/office/powerpoint/2010/main" val="362533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049" y="271744"/>
            <a:ext cx="2090457" cy="1265650"/>
          </a:xfrm>
          <a:prstGeom prst="rect">
            <a:avLst/>
          </a:prstGeom>
          <a:ln w="12700">
            <a:solidFill>
              <a:srgbClr val="FF0000"/>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3272" y="140345"/>
            <a:ext cx="2722058" cy="797703"/>
          </a:xfrm>
          <a:prstGeom prst="rect">
            <a:avLst/>
          </a:prstGeom>
          <a:ln w="12700">
            <a:solidFill>
              <a:srgbClr val="FF0000"/>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8300" y="3876264"/>
            <a:ext cx="2559121" cy="911260"/>
          </a:xfrm>
          <a:prstGeom prst="rect">
            <a:avLst/>
          </a:prstGeom>
          <a:ln w="12700">
            <a:solidFill>
              <a:srgbClr val="FF0000"/>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050" y="3135085"/>
            <a:ext cx="2274114" cy="1669717"/>
          </a:xfrm>
          <a:prstGeom prst="rect">
            <a:avLst/>
          </a:prstGeom>
          <a:ln w="12700">
            <a:solidFill>
              <a:srgbClr val="FF0000"/>
            </a:solidFill>
          </a:ln>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t="3587"/>
          <a:stretch/>
        </p:blipFill>
        <p:spPr>
          <a:xfrm>
            <a:off x="6298893" y="2792247"/>
            <a:ext cx="2590816" cy="922644"/>
          </a:xfrm>
          <a:prstGeom prst="rect">
            <a:avLst/>
          </a:prstGeom>
          <a:ln w="12700">
            <a:solidFill>
              <a:srgbClr val="FF0000"/>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79689" y="140345"/>
            <a:ext cx="2000810" cy="1884198"/>
          </a:xfrm>
          <a:prstGeom prst="rect">
            <a:avLst/>
          </a:prstGeom>
          <a:ln w="12700">
            <a:solidFill>
              <a:srgbClr val="FF0000"/>
            </a:solidFill>
          </a:ln>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4971" y="1945956"/>
            <a:ext cx="1745912" cy="822104"/>
          </a:xfrm>
          <a:prstGeom prst="rect">
            <a:avLst/>
          </a:prstGeom>
          <a:ln w="12700">
            <a:solidFill>
              <a:srgbClr val="FF0000"/>
            </a:solidFill>
          </a:ln>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03842" y="2242875"/>
            <a:ext cx="1808583" cy="704850"/>
          </a:xfrm>
          <a:prstGeom prst="rect">
            <a:avLst/>
          </a:prstGeom>
          <a:ln w="12700">
            <a:solidFill>
              <a:srgbClr val="FF0000"/>
            </a:solidFill>
          </a:ln>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48682" y="1166965"/>
            <a:ext cx="2169179" cy="1421419"/>
          </a:xfrm>
          <a:prstGeom prst="rect">
            <a:avLst/>
          </a:prstGeom>
          <a:ln w="12700">
            <a:solidFill>
              <a:srgbClr val="FF0000"/>
            </a:solidFill>
          </a:ln>
        </p:spPr>
      </p:pic>
      <p:pic>
        <p:nvPicPr>
          <p:cNvPr id="12" name="Picture 1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139897" y="3363686"/>
            <a:ext cx="2427752" cy="1502128"/>
          </a:xfrm>
          <a:prstGeom prst="rect">
            <a:avLst/>
          </a:prstGeom>
          <a:ln w="12700">
            <a:solidFill>
              <a:srgbClr val="FF0000"/>
            </a:solidFill>
          </a:ln>
        </p:spPr>
      </p:pic>
    </p:spTree>
    <p:extLst>
      <p:ext uri="{BB962C8B-B14F-4D97-AF65-F5344CB8AC3E}">
        <p14:creationId xmlns:p14="http://schemas.microsoft.com/office/powerpoint/2010/main" val="18853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477" y="86963"/>
            <a:ext cx="4737046" cy="440505"/>
          </a:xfrm>
          <a:prstGeom prst="rect">
            <a:avLst/>
          </a:prstGeom>
        </p:spPr>
        <p:txBody>
          <a:bodyPr vert="horz" wrap="square" lIns="0" tIns="9525" rIns="0" bIns="0" rtlCol="0">
            <a:spAutoFit/>
          </a:bodyPr>
          <a:lstStyle/>
          <a:p>
            <a:pPr marL="9525">
              <a:spcBef>
                <a:spcPts val="75"/>
              </a:spcBef>
            </a:pPr>
            <a:r>
              <a:rPr sz="2800" spc="-188" dirty="0" smtClean="0">
                <a:solidFill>
                  <a:srgbClr val="047AC4"/>
                </a:solidFill>
                <a:latin typeface="+mn-lt"/>
              </a:rPr>
              <a:t>How</a:t>
            </a:r>
            <a:r>
              <a:rPr lang="en-GB" sz="2800" spc="-188" dirty="0" smtClean="0">
                <a:solidFill>
                  <a:srgbClr val="047AC4"/>
                </a:solidFill>
                <a:latin typeface="+mn-lt"/>
              </a:rPr>
              <a:t> </a:t>
            </a:r>
            <a:r>
              <a:rPr sz="2800" spc="-188" dirty="0" smtClean="0">
                <a:solidFill>
                  <a:srgbClr val="047AC4"/>
                </a:solidFill>
                <a:latin typeface="+mn-lt"/>
              </a:rPr>
              <a:t>children</a:t>
            </a:r>
            <a:r>
              <a:rPr lang="en-GB" sz="2800" spc="-188" dirty="0" smtClean="0">
                <a:solidFill>
                  <a:srgbClr val="047AC4"/>
                </a:solidFill>
                <a:latin typeface="+mn-lt"/>
              </a:rPr>
              <a:t> </a:t>
            </a:r>
            <a:r>
              <a:rPr sz="2800" spc="-188" dirty="0" smtClean="0">
                <a:solidFill>
                  <a:srgbClr val="047AC4"/>
                </a:solidFill>
                <a:latin typeface="+mn-lt"/>
              </a:rPr>
              <a:t>are</a:t>
            </a:r>
            <a:r>
              <a:rPr lang="en-GB" sz="2800" spc="-188" dirty="0" smtClean="0">
                <a:solidFill>
                  <a:srgbClr val="047AC4"/>
                </a:solidFill>
                <a:latin typeface="+mn-lt"/>
              </a:rPr>
              <a:t> </a:t>
            </a:r>
            <a:r>
              <a:rPr sz="2800" spc="-188" dirty="0" smtClean="0">
                <a:solidFill>
                  <a:srgbClr val="047AC4"/>
                </a:solidFill>
                <a:latin typeface="+mn-lt"/>
              </a:rPr>
              <a:t>using </a:t>
            </a:r>
            <a:r>
              <a:rPr sz="2800" spc="-180" dirty="0">
                <a:solidFill>
                  <a:srgbClr val="047AC4"/>
                </a:solidFill>
                <a:latin typeface="+mn-lt"/>
              </a:rPr>
              <a:t>the</a:t>
            </a:r>
            <a:r>
              <a:rPr sz="2800" spc="-278" dirty="0">
                <a:solidFill>
                  <a:srgbClr val="047AC4"/>
                </a:solidFill>
                <a:latin typeface="+mn-lt"/>
              </a:rPr>
              <a:t> </a:t>
            </a:r>
            <a:r>
              <a:rPr sz="2800" spc="-225" dirty="0">
                <a:solidFill>
                  <a:srgbClr val="047AC4"/>
                </a:solidFill>
                <a:latin typeface="+mn-lt"/>
              </a:rPr>
              <a:t>internet</a:t>
            </a:r>
            <a:endParaRPr sz="2800" dirty="0">
              <a:latin typeface="+mn-lt"/>
            </a:endParaRPr>
          </a:p>
        </p:txBody>
      </p:sp>
      <p:sp>
        <p:nvSpPr>
          <p:cNvPr id="3" name="object 3"/>
          <p:cNvSpPr/>
          <p:nvPr/>
        </p:nvSpPr>
        <p:spPr>
          <a:xfrm>
            <a:off x="6060185" y="261746"/>
            <a:ext cx="2673477" cy="44851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 name="object 4"/>
          <p:cNvSpPr/>
          <p:nvPr/>
        </p:nvSpPr>
        <p:spPr>
          <a:xfrm>
            <a:off x="6300597" y="511159"/>
            <a:ext cx="2192560" cy="398640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 name="object 5"/>
          <p:cNvSpPr/>
          <p:nvPr/>
        </p:nvSpPr>
        <p:spPr>
          <a:xfrm>
            <a:off x="6647402" y="1021547"/>
            <a:ext cx="1341501" cy="58112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 name="object 6"/>
          <p:cNvSpPr/>
          <p:nvPr/>
        </p:nvSpPr>
        <p:spPr>
          <a:xfrm>
            <a:off x="6855332" y="1710786"/>
            <a:ext cx="71438" cy="98584"/>
          </a:xfrm>
          <a:custGeom>
            <a:avLst/>
            <a:gdLst/>
            <a:ahLst/>
            <a:cxnLst/>
            <a:rect l="l" t="t" r="r" b="b"/>
            <a:pathLst>
              <a:path w="95250" h="131444">
                <a:moveTo>
                  <a:pt x="57530" y="0"/>
                </a:moveTo>
                <a:lnTo>
                  <a:pt x="0" y="4190"/>
                </a:lnTo>
                <a:lnTo>
                  <a:pt x="9144" y="131444"/>
                </a:lnTo>
                <a:lnTo>
                  <a:pt x="65785" y="127380"/>
                </a:lnTo>
                <a:lnTo>
                  <a:pt x="72644" y="126237"/>
                </a:lnTo>
                <a:lnTo>
                  <a:pt x="78104" y="124332"/>
                </a:lnTo>
                <a:lnTo>
                  <a:pt x="83565" y="122554"/>
                </a:lnTo>
                <a:lnTo>
                  <a:pt x="88137" y="120141"/>
                </a:lnTo>
                <a:lnTo>
                  <a:pt x="91566" y="117093"/>
                </a:lnTo>
                <a:lnTo>
                  <a:pt x="93599" y="115315"/>
                </a:lnTo>
                <a:lnTo>
                  <a:pt x="25019" y="115315"/>
                </a:lnTo>
                <a:lnTo>
                  <a:pt x="21844" y="71500"/>
                </a:lnTo>
                <a:lnTo>
                  <a:pt x="59308" y="68833"/>
                </a:lnTo>
                <a:lnTo>
                  <a:pt x="95123" y="68833"/>
                </a:lnTo>
                <a:lnTo>
                  <a:pt x="90550" y="63753"/>
                </a:lnTo>
                <a:lnTo>
                  <a:pt x="84327" y="60325"/>
                </a:lnTo>
                <a:lnTo>
                  <a:pt x="76453" y="58547"/>
                </a:lnTo>
                <a:lnTo>
                  <a:pt x="80009" y="56514"/>
                </a:lnTo>
                <a:lnTo>
                  <a:pt x="20700" y="56514"/>
                </a:lnTo>
                <a:lnTo>
                  <a:pt x="17906" y="18033"/>
                </a:lnTo>
                <a:lnTo>
                  <a:pt x="52577" y="15493"/>
                </a:lnTo>
                <a:lnTo>
                  <a:pt x="87249" y="15493"/>
                </a:lnTo>
                <a:lnTo>
                  <a:pt x="82423" y="8762"/>
                </a:lnTo>
                <a:lnTo>
                  <a:pt x="77470" y="5079"/>
                </a:lnTo>
                <a:lnTo>
                  <a:pt x="65404" y="762"/>
                </a:lnTo>
                <a:lnTo>
                  <a:pt x="57530" y="0"/>
                </a:lnTo>
                <a:close/>
              </a:path>
            </a:pathLst>
          </a:custGeom>
          <a:solidFill>
            <a:srgbClr val="000000"/>
          </a:solidFill>
        </p:spPr>
        <p:txBody>
          <a:bodyPr wrap="square" lIns="0" tIns="0" rIns="0" bIns="0" rtlCol="0"/>
          <a:lstStyle/>
          <a:p>
            <a:endParaRPr sz="1050"/>
          </a:p>
        </p:txBody>
      </p:sp>
      <p:sp>
        <p:nvSpPr>
          <p:cNvPr id="7" name="object 7"/>
          <p:cNvSpPr/>
          <p:nvPr/>
        </p:nvSpPr>
        <p:spPr>
          <a:xfrm>
            <a:off x="6874098" y="1762410"/>
            <a:ext cx="58579" cy="35243"/>
          </a:xfrm>
          <a:custGeom>
            <a:avLst/>
            <a:gdLst/>
            <a:ahLst/>
            <a:cxnLst/>
            <a:rect l="l" t="t" r="r" b="b"/>
            <a:pathLst>
              <a:path w="78104" h="46989">
                <a:moveTo>
                  <a:pt x="70103" y="0"/>
                </a:moveTo>
                <a:lnTo>
                  <a:pt x="34289" y="0"/>
                </a:lnTo>
                <a:lnTo>
                  <a:pt x="40639" y="254"/>
                </a:lnTo>
                <a:lnTo>
                  <a:pt x="44957" y="1270"/>
                </a:lnTo>
                <a:lnTo>
                  <a:pt x="60451" y="24130"/>
                </a:lnTo>
                <a:lnTo>
                  <a:pt x="59943" y="27813"/>
                </a:lnTo>
                <a:lnTo>
                  <a:pt x="58419" y="30988"/>
                </a:lnTo>
                <a:lnTo>
                  <a:pt x="57022" y="34163"/>
                </a:lnTo>
                <a:lnTo>
                  <a:pt x="54990" y="36703"/>
                </a:lnTo>
                <a:lnTo>
                  <a:pt x="52577" y="38481"/>
                </a:lnTo>
                <a:lnTo>
                  <a:pt x="50037" y="40386"/>
                </a:lnTo>
                <a:lnTo>
                  <a:pt x="46862" y="41783"/>
                </a:lnTo>
                <a:lnTo>
                  <a:pt x="43052" y="42672"/>
                </a:lnTo>
                <a:lnTo>
                  <a:pt x="40893" y="43307"/>
                </a:lnTo>
                <a:lnTo>
                  <a:pt x="37083" y="43815"/>
                </a:lnTo>
                <a:lnTo>
                  <a:pt x="0" y="46482"/>
                </a:lnTo>
                <a:lnTo>
                  <a:pt x="68579" y="46482"/>
                </a:lnTo>
                <a:lnTo>
                  <a:pt x="70103" y="45212"/>
                </a:lnTo>
                <a:lnTo>
                  <a:pt x="72897" y="41021"/>
                </a:lnTo>
                <a:lnTo>
                  <a:pt x="75056" y="35687"/>
                </a:lnTo>
                <a:lnTo>
                  <a:pt x="77215" y="30480"/>
                </a:lnTo>
                <a:lnTo>
                  <a:pt x="78104" y="24765"/>
                </a:lnTo>
                <a:lnTo>
                  <a:pt x="77596" y="18796"/>
                </a:lnTo>
                <a:lnTo>
                  <a:pt x="77088" y="11430"/>
                </a:lnTo>
                <a:lnTo>
                  <a:pt x="74548" y="5207"/>
                </a:lnTo>
                <a:lnTo>
                  <a:pt x="70103" y="0"/>
                </a:lnTo>
                <a:close/>
              </a:path>
            </a:pathLst>
          </a:custGeom>
          <a:solidFill>
            <a:srgbClr val="000000"/>
          </a:solidFill>
        </p:spPr>
        <p:txBody>
          <a:bodyPr wrap="square" lIns="0" tIns="0" rIns="0" bIns="0" rtlCol="0"/>
          <a:lstStyle/>
          <a:p>
            <a:endParaRPr sz="1050"/>
          </a:p>
        </p:txBody>
      </p:sp>
      <p:sp>
        <p:nvSpPr>
          <p:cNvPr id="8" name="object 8"/>
          <p:cNvSpPr/>
          <p:nvPr/>
        </p:nvSpPr>
        <p:spPr>
          <a:xfrm>
            <a:off x="6870858" y="1722406"/>
            <a:ext cx="54293" cy="30956"/>
          </a:xfrm>
          <a:custGeom>
            <a:avLst/>
            <a:gdLst/>
            <a:ahLst/>
            <a:cxnLst/>
            <a:rect l="l" t="t" r="r" b="b"/>
            <a:pathLst>
              <a:path w="72390" h="41275">
                <a:moveTo>
                  <a:pt x="66548" y="0"/>
                </a:moveTo>
                <a:lnTo>
                  <a:pt x="31876" y="0"/>
                </a:lnTo>
                <a:lnTo>
                  <a:pt x="38353" y="126"/>
                </a:lnTo>
                <a:lnTo>
                  <a:pt x="42163" y="1016"/>
                </a:lnTo>
                <a:lnTo>
                  <a:pt x="46100" y="2032"/>
                </a:lnTo>
                <a:lnTo>
                  <a:pt x="49149" y="3937"/>
                </a:lnTo>
                <a:lnTo>
                  <a:pt x="51307" y="6985"/>
                </a:lnTo>
                <a:lnTo>
                  <a:pt x="53594" y="10160"/>
                </a:lnTo>
                <a:lnTo>
                  <a:pt x="54863" y="13716"/>
                </a:lnTo>
                <a:lnTo>
                  <a:pt x="55245" y="18034"/>
                </a:lnTo>
                <a:lnTo>
                  <a:pt x="55499" y="22479"/>
                </a:lnTo>
                <a:lnTo>
                  <a:pt x="54736" y="26162"/>
                </a:lnTo>
                <a:lnTo>
                  <a:pt x="52704" y="29337"/>
                </a:lnTo>
                <a:lnTo>
                  <a:pt x="50800" y="32385"/>
                </a:lnTo>
                <a:lnTo>
                  <a:pt x="47751" y="34798"/>
                </a:lnTo>
                <a:lnTo>
                  <a:pt x="43560" y="36322"/>
                </a:lnTo>
                <a:lnTo>
                  <a:pt x="40385" y="37592"/>
                </a:lnTo>
                <a:lnTo>
                  <a:pt x="35051" y="38481"/>
                </a:lnTo>
                <a:lnTo>
                  <a:pt x="0" y="41021"/>
                </a:lnTo>
                <a:lnTo>
                  <a:pt x="59308" y="41021"/>
                </a:lnTo>
                <a:lnTo>
                  <a:pt x="72008" y="20193"/>
                </a:lnTo>
                <a:lnTo>
                  <a:pt x="71247" y="8889"/>
                </a:lnTo>
                <a:lnTo>
                  <a:pt x="69087" y="3429"/>
                </a:lnTo>
                <a:lnTo>
                  <a:pt x="66548" y="0"/>
                </a:lnTo>
                <a:close/>
              </a:path>
            </a:pathLst>
          </a:custGeom>
          <a:solidFill>
            <a:srgbClr val="000000"/>
          </a:solidFill>
        </p:spPr>
        <p:txBody>
          <a:bodyPr wrap="square" lIns="0" tIns="0" rIns="0" bIns="0" rtlCol="0"/>
          <a:lstStyle/>
          <a:p>
            <a:endParaRPr sz="1050"/>
          </a:p>
        </p:txBody>
      </p:sp>
      <p:sp>
        <p:nvSpPr>
          <p:cNvPr id="9" name="object 9"/>
          <p:cNvSpPr/>
          <p:nvPr/>
        </p:nvSpPr>
        <p:spPr>
          <a:xfrm>
            <a:off x="6945059" y="1733169"/>
            <a:ext cx="21431" cy="70009"/>
          </a:xfrm>
          <a:custGeom>
            <a:avLst/>
            <a:gdLst/>
            <a:ahLst/>
            <a:cxnLst/>
            <a:rect l="l" t="t" r="r" b="b"/>
            <a:pathLst>
              <a:path w="28575" h="93344">
                <a:moveTo>
                  <a:pt x="14097" y="0"/>
                </a:moveTo>
                <a:lnTo>
                  <a:pt x="0" y="1016"/>
                </a:lnTo>
                <a:lnTo>
                  <a:pt x="6603" y="93218"/>
                </a:lnTo>
                <a:lnTo>
                  <a:pt x="22225" y="92075"/>
                </a:lnTo>
                <a:lnTo>
                  <a:pt x="18796" y="43815"/>
                </a:lnTo>
                <a:lnTo>
                  <a:pt x="18288" y="37211"/>
                </a:lnTo>
                <a:lnTo>
                  <a:pt x="18796" y="31115"/>
                </a:lnTo>
                <a:lnTo>
                  <a:pt x="28448" y="13970"/>
                </a:lnTo>
                <a:lnTo>
                  <a:pt x="15113" y="13970"/>
                </a:lnTo>
                <a:lnTo>
                  <a:pt x="14097" y="0"/>
                </a:lnTo>
                <a:close/>
              </a:path>
            </a:pathLst>
          </a:custGeom>
          <a:solidFill>
            <a:srgbClr val="000000"/>
          </a:solidFill>
        </p:spPr>
        <p:txBody>
          <a:bodyPr wrap="square" lIns="0" tIns="0" rIns="0" bIns="0" rtlCol="0"/>
          <a:lstStyle/>
          <a:p>
            <a:endParaRPr sz="1050"/>
          </a:p>
        </p:txBody>
      </p:sp>
      <p:sp>
        <p:nvSpPr>
          <p:cNvPr id="10" name="object 10"/>
          <p:cNvSpPr/>
          <p:nvPr/>
        </p:nvSpPr>
        <p:spPr>
          <a:xfrm>
            <a:off x="6956393" y="1730216"/>
            <a:ext cx="26670" cy="13811"/>
          </a:xfrm>
          <a:custGeom>
            <a:avLst/>
            <a:gdLst/>
            <a:ahLst/>
            <a:cxnLst/>
            <a:rect l="l" t="t" r="r" b="b"/>
            <a:pathLst>
              <a:path w="35559" h="18414">
                <a:moveTo>
                  <a:pt x="24002" y="0"/>
                </a:moveTo>
                <a:lnTo>
                  <a:pt x="0" y="17907"/>
                </a:lnTo>
                <a:lnTo>
                  <a:pt x="13334" y="17907"/>
                </a:lnTo>
                <a:lnTo>
                  <a:pt x="15748" y="16891"/>
                </a:lnTo>
                <a:lnTo>
                  <a:pt x="22986" y="16383"/>
                </a:lnTo>
                <a:lnTo>
                  <a:pt x="31623" y="16383"/>
                </a:lnTo>
                <a:lnTo>
                  <a:pt x="35178" y="4318"/>
                </a:lnTo>
                <a:lnTo>
                  <a:pt x="29590" y="1270"/>
                </a:lnTo>
                <a:lnTo>
                  <a:pt x="24002" y="0"/>
                </a:lnTo>
                <a:close/>
              </a:path>
            </a:pathLst>
          </a:custGeom>
          <a:solidFill>
            <a:srgbClr val="000000"/>
          </a:solidFill>
        </p:spPr>
        <p:txBody>
          <a:bodyPr wrap="square" lIns="0" tIns="0" rIns="0" bIns="0" rtlCol="0"/>
          <a:lstStyle/>
          <a:p>
            <a:endParaRPr sz="1050"/>
          </a:p>
        </p:txBody>
      </p:sp>
      <p:sp>
        <p:nvSpPr>
          <p:cNvPr id="11" name="object 11"/>
          <p:cNvSpPr/>
          <p:nvPr/>
        </p:nvSpPr>
        <p:spPr>
          <a:xfrm>
            <a:off x="6987826" y="1727073"/>
            <a:ext cx="57150" cy="72390"/>
          </a:xfrm>
          <a:custGeom>
            <a:avLst/>
            <a:gdLst/>
            <a:ahLst/>
            <a:cxnLst/>
            <a:rect l="l" t="t" r="r" b="b"/>
            <a:pathLst>
              <a:path w="76200" h="96519">
                <a:moveTo>
                  <a:pt x="39750" y="0"/>
                </a:moveTo>
                <a:lnTo>
                  <a:pt x="5715" y="19938"/>
                </a:lnTo>
                <a:lnTo>
                  <a:pt x="0" y="39370"/>
                </a:lnTo>
                <a:lnTo>
                  <a:pt x="126" y="52324"/>
                </a:lnTo>
                <a:lnTo>
                  <a:pt x="21335" y="91186"/>
                </a:lnTo>
                <a:lnTo>
                  <a:pt x="46608" y="96393"/>
                </a:lnTo>
                <a:lnTo>
                  <a:pt x="54737" y="95885"/>
                </a:lnTo>
                <a:lnTo>
                  <a:pt x="61975" y="93472"/>
                </a:lnTo>
                <a:lnTo>
                  <a:pt x="75056" y="84962"/>
                </a:lnTo>
                <a:lnTo>
                  <a:pt x="75692" y="84200"/>
                </a:lnTo>
                <a:lnTo>
                  <a:pt x="37973" y="84200"/>
                </a:lnTo>
                <a:lnTo>
                  <a:pt x="31242" y="81661"/>
                </a:lnTo>
                <a:lnTo>
                  <a:pt x="15875" y="41783"/>
                </a:lnTo>
                <a:lnTo>
                  <a:pt x="16764" y="34544"/>
                </a:lnTo>
                <a:lnTo>
                  <a:pt x="48387" y="12446"/>
                </a:lnTo>
                <a:lnTo>
                  <a:pt x="73659" y="12446"/>
                </a:lnTo>
                <a:lnTo>
                  <a:pt x="71754" y="10287"/>
                </a:lnTo>
                <a:lnTo>
                  <a:pt x="64897" y="5334"/>
                </a:lnTo>
                <a:lnTo>
                  <a:pt x="57276" y="1905"/>
                </a:lnTo>
                <a:lnTo>
                  <a:pt x="48895" y="126"/>
                </a:lnTo>
                <a:lnTo>
                  <a:pt x="39750" y="0"/>
                </a:lnTo>
                <a:close/>
              </a:path>
            </a:pathLst>
          </a:custGeom>
          <a:solidFill>
            <a:srgbClr val="000000"/>
          </a:solidFill>
        </p:spPr>
        <p:txBody>
          <a:bodyPr wrap="square" lIns="0" tIns="0" rIns="0" bIns="0" rtlCol="0"/>
          <a:lstStyle/>
          <a:p>
            <a:endParaRPr sz="1050"/>
          </a:p>
        </p:txBody>
      </p:sp>
      <p:sp>
        <p:nvSpPr>
          <p:cNvPr id="12" name="object 12"/>
          <p:cNvSpPr/>
          <p:nvPr/>
        </p:nvSpPr>
        <p:spPr>
          <a:xfrm>
            <a:off x="7016305" y="1736408"/>
            <a:ext cx="36671" cy="53816"/>
          </a:xfrm>
          <a:custGeom>
            <a:avLst/>
            <a:gdLst/>
            <a:ahLst/>
            <a:cxnLst/>
            <a:rect l="l" t="t" r="r" b="b"/>
            <a:pathLst>
              <a:path w="48895" h="71755">
                <a:moveTo>
                  <a:pt x="35686" y="0"/>
                </a:moveTo>
                <a:lnTo>
                  <a:pt x="10414" y="0"/>
                </a:lnTo>
                <a:lnTo>
                  <a:pt x="17018" y="2412"/>
                </a:lnTo>
                <a:lnTo>
                  <a:pt x="22605" y="8000"/>
                </a:lnTo>
                <a:lnTo>
                  <a:pt x="32384" y="41910"/>
                </a:lnTo>
                <a:lnTo>
                  <a:pt x="31496" y="49275"/>
                </a:lnTo>
                <a:lnTo>
                  <a:pt x="7747" y="71119"/>
                </a:lnTo>
                <a:lnTo>
                  <a:pt x="0" y="71754"/>
                </a:lnTo>
                <a:lnTo>
                  <a:pt x="37719" y="71754"/>
                </a:lnTo>
                <a:lnTo>
                  <a:pt x="41909" y="66801"/>
                </a:lnTo>
                <a:lnTo>
                  <a:pt x="48514" y="37718"/>
                </a:lnTo>
                <a:lnTo>
                  <a:pt x="48259" y="31368"/>
                </a:lnTo>
                <a:lnTo>
                  <a:pt x="46735" y="21081"/>
                </a:lnTo>
                <a:lnTo>
                  <a:pt x="43815" y="12064"/>
                </a:lnTo>
                <a:lnTo>
                  <a:pt x="39497" y="4317"/>
                </a:lnTo>
                <a:lnTo>
                  <a:pt x="35686" y="0"/>
                </a:lnTo>
                <a:close/>
              </a:path>
            </a:pathLst>
          </a:custGeom>
          <a:solidFill>
            <a:srgbClr val="000000"/>
          </a:solidFill>
        </p:spPr>
        <p:txBody>
          <a:bodyPr wrap="square" lIns="0" tIns="0" rIns="0" bIns="0" rtlCol="0"/>
          <a:lstStyle/>
          <a:p>
            <a:endParaRPr sz="1050"/>
          </a:p>
        </p:txBody>
      </p:sp>
      <p:sp>
        <p:nvSpPr>
          <p:cNvPr id="13" name="object 13"/>
          <p:cNvSpPr/>
          <p:nvPr/>
        </p:nvSpPr>
        <p:spPr>
          <a:xfrm>
            <a:off x="7055357" y="1725073"/>
            <a:ext cx="40958" cy="68580"/>
          </a:xfrm>
          <a:custGeom>
            <a:avLst/>
            <a:gdLst/>
            <a:ahLst/>
            <a:cxnLst/>
            <a:rect l="l" t="t" r="r" b="b"/>
            <a:pathLst>
              <a:path w="54609" h="91439">
                <a:moveTo>
                  <a:pt x="16128" y="0"/>
                </a:moveTo>
                <a:lnTo>
                  <a:pt x="0" y="1142"/>
                </a:lnTo>
                <a:lnTo>
                  <a:pt x="34925" y="91439"/>
                </a:lnTo>
                <a:lnTo>
                  <a:pt x="51180" y="90169"/>
                </a:lnTo>
                <a:lnTo>
                  <a:pt x="54609" y="71627"/>
                </a:lnTo>
                <a:lnTo>
                  <a:pt x="41528" y="71627"/>
                </a:lnTo>
                <a:lnTo>
                  <a:pt x="34671" y="52197"/>
                </a:lnTo>
                <a:lnTo>
                  <a:pt x="16128" y="0"/>
                </a:lnTo>
                <a:close/>
              </a:path>
            </a:pathLst>
          </a:custGeom>
          <a:solidFill>
            <a:srgbClr val="000000"/>
          </a:solidFill>
        </p:spPr>
        <p:txBody>
          <a:bodyPr wrap="square" lIns="0" tIns="0" rIns="0" bIns="0" rtlCol="0"/>
          <a:lstStyle/>
          <a:p>
            <a:endParaRPr sz="1050"/>
          </a:p>
        </p:txBody>
      </p:sp>
      <p:sp>
        <p:nvSpPr>
          <p:cNvPr id="14" name="object 14"/>
          <p:cNvSpPr/>
          <p:nvPr/>
        </p:nvSpPr>
        <p:spPr>
          <a:xfrm>
            <a:off x="7103935" y="1738503"/>
            <a:ext cx="33338" cy="52388"/>
          </a:xfrm>
          <a:custGeom>
            <a:avLst/>
            <a:gdLst/>
            <a:ahLst/>
            <a:cxnLst/>
            <a:rect l="l" t="t" r="r" b="b"/>
            <a:pathLst>
              <a:path w="44450" h="69850">
                <a:moveTo>
                  <a:pt x="14350" y="0"/>
                </a:moveTo>
                <a:lnTo>
                  <a:pt x="0" y="0"/>
                </a:lnTo>
                <a:lnTo>
                  <a:pt x="4699" y="15494"/>
                </a:lnTo>
                <a:lnTo>
                  <a:pt x="23367" y="69596"/>
                </a:lnTo>
                <a:lnTo>
                  <a:pt x="39624" y="68453"/>
                </a:lnTo>
                <a:lnTo>
                  <a:pt x="44450" y="47879"/>
                </a:lnTo>
                <a:lnTo>
                  <a:pt x="30606" y="47879"/>
                </a:lnTo>
                <a:lnTo>
                  <a:pt x="14350" y="0"/>
                </a:lnTo>
                <a:close/>
              </a:path>
            </a:pathLst>
          </a:custGeom>
          <a:solidFill>
            <a:srgbClr val="000000"/>
          </a:solidFill>
        </p:spPr>
        <p:txBody>
          <a:bodyPr wrap="square" lIns="0" tIns="0" rIns="0" bIns="0" rtlCol="0"/>
          <a:lstStyle/>
          <a:p>
            <a:endParaRPr sz="1050"/>
          </a:p>
        </p:txBody>
      </p:sp>
      <p:sp>
        <p:nvSpPr>
          <p:cNvPr id="15" name="object 15"/>
          <p:cNvSpPr/>
          <p:nvPr/>
        </p:nvSpPr>
        <p:spPr>
          <a:xfrm>
            <a:off x="7086504" y="1722120"/>
            <a:ext cx="28575" cy="56674"/>
          </a:xfrm>
          <a:custGeom>
            <a:avLst/>
            <a:gdLst/>
            <a:ahLst/>
            <a:cxnLst/>
            <a:rect l="l" t="t" r="r" b="b"/>
            <a:pathLst>
              <a:path w="38100" h="75564">
                <a:moveTo>
                  <a:pt x="30225" y="0"/>
                </a:moveTo>
                <a:lnTo>
                  <a:pt x="14224" y="1142"/>
                </a:lnTo>
                <a:lnTo>
                  <a:pt x="3428" y="56134"/>
                </a:lnTo>
                <a:lnTo>
                  <a:pt x="1270" y="68072"/>
                </a:lnTo>
                <a:lnTo>
                  <a:pt x="253" y="74549"/>
                </a:lnTo>
                <a:lnTo>
                  <a:pt x="0" y="75564"/>
                </a:lnTo>
                <a:lnTo>
                  <a:pt x="13080" y="75564"/>
                </a:lnTo>
                <a:lnTo>
                  <a:pt x="23241" y="21843"/>
                </a:lnTo>
                <a:lnTo>
                  <a:pt x="37592" y="21843"/>
                </a:lnTo>
                <a:lnTo>
                  <a:pt x="30225" y="0"/>
                </a:lnTo>
                <a:close/>
              </a:path>
            </a:pathLst>
          </a:custGeom>
          <a:solidFill>
            <a:srgbClr val="000000"/>
          </a:solidFill>
        </p:spPr>
        <p:txBody>
          <a:bodyPr wrap="square" lIns="0" tIns="0" rIns="0" bIns="0" rtlCol="0"/>
          <a:lstStyle/>
          <a:p>
            <a:endParaRPr sz="1050"/>
          </a:p>
        </p:txBody>
      </p:sp>
      <p:sp>
        <p:nvSpPr>
          <p:cNvPr id="16" name="object 16"/>
          <p:cNvSpPr/>
          <p:nvPr/>
        </p:nvSpPr>
        <p:spPr>
          <a:xfrm>
            <a:off x="7126891" y="1719167"/>
            <a:ext cx="23336" cy="55245"/>
          </a:xfrm>
          <a:custGeom>
            <a:avLst/>
            <a:gdLst/>
            <a:ahLst/>
            <a:cxnLst/>
            <a:rect l="l" t="t" r="r" b="b"/>
            <a:pathLst>
              <a:path w="31115" h="73660">
                <a:moveTo>
                  <a:pt x="31114" y="0"/>
                </a:moveTo>
                <a:lnTo>
                  <a:pt x="16001" y="1015"/>
                </a:lnTo>
                <a:lnTo>
                  <a:pt x="3936" y="55499"/>
                </a:lnTo>
                <a:lnTo>
                  <a:pt x="0" y="73660"/>
                </a:lnTo>
                <a:lnTo>
                  <a:pt x="13843" y="73660"/>
                </a:lnTo>
                <a:lnTo>
                  <a:pt x="31114" y="0"/>
                </a:lnTo>
                <a:close/>
              </a:path>
            </a:pathLst>
          </a:custGeom>
          <a:solidFill>
            <a:srgbClr val="000000"/>
          </a:solidFill>
        </p:spPr>
        <p:txBody>
          <a:bodyPr wrap="square" lIns="0" tIns="0" rIns="0" bIns="0" rtlCol="0"/>
          <a:lstStyle/>
          <a:p>
            <a:endParaRPr sz="1050"/>
          </a:p>
        </p:txBody>
      </p:sp>
      <p:sp>
        <p:nvSpPr>
          <p:cNvPr id="17" name="object 17"/>
          <p:cNvSpPr/>
          <p:nvPr/>
        </p:nvSpPr>
        <p:spPr>
          <a:xfrm>
            <a:off x="7157180" y="1764791"/>
            <a:ext cx="53340" cy="22860"/>
          </a:xfrm>
          <a:custGeom>
            <a:avLst/>
            <a:gdLst/>
            <a:ahLst/>
            <a:cxnLst/>
            <a:rect l="l" t="t" r="r" b="b"/>
            <a:pathLst>
              <a:path w="71120" h="30480">
                <a:moveTo>
                  <a:pt x="15240" y="0"/>
                </a:moveTo>
                <a:lnTo>
                  <a:pt x="0" y="3429"/>
                </a:lnTo>
                <a:lnTo>
                  <a:pt x="2413" y="13208"/>
                </a:lnTo>
                <a:lnTo>
                  <a:pt x="6985" y="20193"/>
                </a:lnTo>
                <a:lnTo>
                  <a:pt x="13589" y="24765"/>
                </a:lnTo>
                <a:lnTo>
                  <a:pt x="19050" y="27686"/>
                </a:lnTo>
                <a:lnTo>
                  <a:pt x="25653" y="29591"/>
                </a:lnTo>
                <a:lnTo>
                  <a:pt x="33020" y="30353"/>
                </a:lnTo>
                <a:lnTo>
                  <a:pt x="41528" y="30226"/>
                </a:lnTo>
                <a:lnTo>
                  <a:pt x="48768" y="29718"/>
                </a:lnTo>
                <a:lnTo>
                  <a:pt x="55245" y="28067"/>
                </a:lnTo>
                <a:lnTo>
                  <a:pt x="60706" y="25019"/>
                </a:lnTo>
                <a:lnTo>
                  <a:pt x="66294" y="22098"/>
                </a:lnTo>
                <a:lnTo>
                  <a:pt x="70485" y="18288"/>
                </a:lnTo>
                <a:lnTo>
                  <a:pt x="70739" y="17907"/>
                </a:lnTo>
                <a:lnTo>
                  <a:pt x="33400" y="17907"/>
                </a:lnTo>
                <a:lnTo>
                  <a:pt x="27813" y="16637"/>
                </a:lnTo>
                <a:lnTo>
                  <a:pt x="23622" y="13716"/>
                </a:lnTo>
                <a:lnTo>
                  <a:pt x="19431" y="10668"/>
                </a:lnTo>
                <a:lnTo>
                  <a:pt x="16637" y="6096"/>
                </a:lnTo>
                <a:lnTo>
                  <a:pt x="15240" y="0"/>
                </a:lnTo>
                <a:close/>
              </a:path>
            </a:pathLst>
          </a:custGeom>
          <a:solidFill>
            <a:srgbClr val="000000"/>
          </a:solidFill>
        </p:spPr>
        <p:txBody>
          <a:bodyPr wrap="square" lIns="0" tIns="0" rIns="0" bIns="0" rtlCol="0"/>
          <a:lstStyle/>
          <a:p>
            <a:endParaRPr sz="1050"/>
          </a:p>
        </p:txBody>
      </p:sp>
      <p:sp>
        <p:nvSpPr>
          <p:cNvPr id="18" name="object 18"/>
          <p:cNvSpPr/>
          <p:nvPr/>
        </p:nvSpPr>
        <p:spPr>
          <a:xfrm>
            <a:off x="7156704" y="1714977"/>
            <a:ext cx="58579" cy="63341"/>
          </a:xfrm>
          <a:custGeom>
            <a:avLst/>
            <a:gdLst/>
            <a:ahLst/>
            <a:cxnLst/>
            <a:rect l="l" t="t" r="r" b="b"/>
            <a:pathLst>
              <a:path w="78104" h="84455">
                <a:moveTo>
                  <a:pt x="39624" y="0"/>
                </a:moveTo>
                <a:lnTo>
                  <a:pt x="27558" y="888"/>
                </a:lnTo>
                <a:lnTo>
                  <a:pt x="23113" y="1777"/>
                </a:lnTo>
                <a:lnTo>
                  <a:pt x="19050" y="3301"/>
                </a:lnTo>
                <a:lnTo>
                  <a:pt x="14858" y="4825"/>
                </a:lnTo>
                <a:lnTo>
                  <a:pt x="11683" y="6603"/>
                </a:lnTo>
                <a:lnTo>
                  <a:pt x="9398" y="8636"/>
                </a:lnTo>
                <a:lnTo>
                  <a:pt x="6350" y="11175"/>
                </a:lnTo>
                <a:lnTo>
                  <a:pt x="3936" y="14224"/>
                </a:lnTo>
                <a:lnTo>
                  <a:pt x="2412" y="17906"/>
                </a:lnTo>
                <a:lnTo>
                  <a:pt x="761" y="21589"/>
                </a:lnTo>
                <a:lnTo>
                  <a:pt x="0" y="25400"/>
                </a:lnTo>
                <a:lnTo>
                  <a:pt x="380" y="29463"/>
                </a:lnTo>
                <a:lnTo>
                  <a:pt x="634" y="34036"/>
                </a:lnTo>
                <a:lnTo>
                  <a:pt x="48386" y="57023"/>
                </a:lnTo>
                <a:lnTo>
                  <a:pt x="53848" y="58419"/>
                </a:lnTo>
                <a:lnTo>
                  <a:pt x="59308" y="61467"/>
                </a:lnTo>
                <a:lnTo>
                  <a:pt x="61086" y="64135"/>
                </a:lnTo>
                <a:lnTo>
                  <a:pt x="61595" y="71627"/>
                </a:lnTo>
                <a:lnTo>
                  <a:pt x="60071" y="75184"/>
                </a:lnTo>
                <a:lnTo>
                  <a:pt x="56896" y="78359"/>
                </a:lnTo>
                <a:lnTo>
                  <a:pt x="53594" y="81534"/>
                </a:lnTo>
                <a:lnTo>
                  <a:pt x="48386" y="83312"/>
                </a:lnTo>
                <a:lnTo>
                  <a:pt x="34035" y="84327"/>
                </a:lnTo>
                <a:lnTo>
                  <a:pt x="71374" y="84327"/>
                </a:lnTo>
                <a:lnTo>
                  <a:pt x="76453" y="75056"/>
                </a:lnTo>
                <a:lnTo>
                  <a:pt x="77597" y="69976"/>
                </a:lnTo>
                <a:lnTo>
                  <a:pt x="76834" y="59562"/>
                </a:lnTo>
                <a:lnTo>
                  <a:pt x="75310" y="55117"/>
                </a:lnTo>
                <a:lnTo>
                  <a:pt x="72517" y="51688"/>
                </a:lnTo>
                <a:lnTo>
                  <a:pt x="69850" y="48260"/>
                </a:lnTo>
                <a:lnTo>
                  <a:pt x="37973" y="38735"/>
                </a:lnTo>
                <a:lnTo>
                  <a:pt x="30225" y="37084"/>
                </a:lnTo>
                <a:lnTo>
                  <a:pt x="25526" y="36194"/>
                </a:lnTo>
                <a:lnTo>
                  <a:pt x="21081" y="34798"/>
                </a:lnTo>
                <a:lnTo>
                  <a:pt x="19050" y="33527"/>
                </a:lnTo>
                <a:lnTo>
                  <a:pt x="17652" y="31876"/>
                </a:lnTo>
                <a:lnTo>
                  <a:pt x="16255" y="30352"/>
                </a:lnTo>
                <a:lnTo>
                  <a:pt x="15494" y="28575"/>
                </a:lnTo>
                <a:lnTo>
                  <a:pt x="15367" y="26542"/>
                </a:lnTo>
                <a:lnTo>
                  <a:pt x="15112" y="23367"/>
                </a:lnTo>
                <a:lnTo>
                  <a:pt x="40512" y="12826"/>
                </a:lnTo>
                <a:lnTo>
                  <a:pt x="66928" y="12826"/>
                </a:lnTo>
                <a:lnTo>
                  <a:pt x="64388" y="9905"/>
                </a:lnTo>
                <a:lnTo>
                  <a:pt x="61595" y="6476"/>
                </a:lnTo>
                <a:lnTo>
                  <a:pt x="57276" y="3937"/>
                </a:lnTo>
                <a:lnTo>
                  <a:pt x="51688" y="2286"/>
                </a:lnTo>
                <a:lnTo>
                  <a:pt x="46100" y="507"/>
                </a:lnTo>
                <a:lnTo>
                  <a:pt x="39624" y="0"/>
                </a:lnTo>
                <a:close/>
              </a:path>
            </a:pathLst>
          </a:custGeom>
          <a:solidFill>
            <a:srgbClr val="000000"/>
          </a:solidFill>
        </p:spPr>
        <p:txBody>
          <a:bodyPr wrap="square" lIns="0" tIns="0" rIns="0" bIns="0" rtlCol="0"/>
          <a:lstStyle/>
          <a:p>
            <a:endParaRPr sz="1050"/>
          </a:p>
        </p:txBody>
      </p:sp>
      <p:sp>
        <p:nvSpPr>
          <p:cNvPr id="19" name="object 19"/>
          <p:cNvSpPr/>
          <p:nvPr/>
        </p:nvSpPr>
        <p:spPr>
          <a:xfrm>
            <a:off x="7187088" y="1724596"/>
            <a:ext cx="22860" cy="10953"/>
          </a:xfrm>
          <a:custGeom>
            <a:avLst/>
            <a:gdLst/>
            <a:ahLst/>
            <a:cxnLst/>
            <a:rect l="l" t="t" r="r" b="b"/>
            <a:pathLst>
              <a:path w="30479" h="14605">
                <a:moveTo>
                  <a:pt x="26416" y="0"/>
                </a:moveTo>
                <a:lnTo>
                  <a:pt x="0" y="0"/>
                </a:lnTo>
                <a:lnTo>
                  <a:pt x="4825" y="1015"/>
                </a:lnTo>
                <a:lnTo>
                  <a:pt x="8382" y="3428"/>
                </a:lnTo>
                <a:lnTo>
                  <a:pt x="11811" y="5841"/>
                </a:lnTo>
                <a:lnTo>
                  <a:pt x="14097" y="9398"/>
                </a:lnTo>
                <a:lnTo>
                  <a:pt x="15113" y="14097"/>
                </a:lnTo>
                <a:lnTo>
                  <a:pt x="30353" y="10922"/>
                </a:lnTo>
                <a:lnTo>
                  <a:pt x="28829" y="5079"/>
                </a:lnTo>
                <a:lnTo>
                  <a:pt x="26797" y="380"/>
                </a:lnTo>
                <a:lnTo>
                  <a:pt x="26416" y="0"/>
                </a:lnTo>
                <a:close/>
              </a:path>
            </a:pathLst>
          </a:custGeom>
          <a:solidFill>
            <a:srgbClr val="000000"/>
          </a:solidFill>
        </p:spPr>
        <p:txBody>
          <a:bodyPr wrap="square" lIns="0" tIns="0" rIns="0" bIns="0" rtlCol="0"/>
          <a:lstStyle/>
          <a:p>
            <a:endParaRPr sz="1050"/>
          </a:p>
        </p:txBody>
      </p:sp>
      <p:sp>
        <p:nvSpPr>
          <p:cNvPr id="20" name="object 20"/>
          <p:cNvSpPr/>
          <p:nvPr/>
        </p:nvSpPr>
        <p:spPr>
          <a:xfrm>
            <a:off x="7223855" y="1686496"/>
            <a:ext cx="12859" cy="14764"/>
          </a:xfrm>
          <a:custGeom>
            <a:avLst/>
            <a:gdLst/>
            <a:ahLst/>
            <a:cxnLst/>
            <a:rect l="l" t="t" r="r" b="b"/>
            <a:pathLst>
              <a:path w="17145" h="19685">
                <a:moveTo>
                  <a:pt x="15621" y="0"/>
                </a:moveTo>
                <a:lnTo>
                  <a:pt x="0" y="1142"/>
                </a:lnTo>
                <a:lnTo>
                  <a:pt x="1270" y="19176"/>
                </a:lnTo>
                <a:lnTo>
                  <a:pt x="16891" y="18034"/>
                </a:lnTo>
                <a:lnTo>
                  <a:pt x="15621" y="0"/>
                </a:lnTo>
                <a:close/>
              </a:path>
            </a:pathLst>
          </a:custGeom>
          <a:solidFill>
            <a:srgbClr val="000000"/>
          </a:solidFill>
        </p:spPr>
        <p:txBody>
          <a:bodyPr wrap="square" lIns="0" tIns="0" rIns="0" bIns="0" rtlCol="0"/>
          <a:lstStyle/>
          <a:p>
            <a:endParaRPr sz="1050"/>
          </a:p>
        </p:txBody>
      </p:sp>
      <p:sp>
        <p:nvSpPr>
          <p:cNvPr id="21" name="object 21"/>
          <p:cNvSpPr/>
          <p:nvPr/>
        </p:nvSpPr>
        <p:spPr>
          <a:xfrm>
            <a:off x="7225664" y="1712881"/>
            <a:ext cx="17145" cy="70009"/>
          </a:xfrm>
          <a:custGeom>
            <a:avLst/>
            <a:gdLst/>
            <a:ahLst/>
            <a:cxnLst/>
            <a:rect l="l" t="t" r="r" b="b"/>
            <a:pathLst>
              <a:path w="22859" h="93344">
                <a:moveTo>
                  <a:pt x="15748" y="0"/>
                </a:moveTo>
                <a:lnTo>
                  <a:pt x="0" y="1143"/>
                </a:lnTo>
                <a:lnTo>
                  <a:pt x="6730" y="93345"/>
                </a:lnTo>
                <a:lnTo>
                  <a:pt x="22351" y="92201"/>
                </a:lnTo>
                <a:lnTo>
                  <a:pt x="15748" y="0"/>
                </a:lnTo>
                <a:close/>
              </a:path>
            </a:pathLst>
          </a:custGeom>
          <a:solidFill>
            <a:srgbClr val="000000"/>
          </a:solidFill>
        </p:spPr>
        <p:txBody>
          <a:bodyPr wrap="square" lIns="0" tIns="0" rIns="0" bIns="0" rtlCol="0"/>
          <a:lstStyle/>
          <a:p>
            <a:endParaRPr sz="1050"/>
          </a:p>
        </p:txBody>
      </p:sp>
      <p:sp>
        <p:nvSpPr>
          <p:cNvPr id="22" name="object 22"/>
          <p:cNvSpPr/>
          <p:nvPr/>
        </p:nvSpPr>
        <p:spPr>
          <a:xfrm>
            <a:off x="7255288" y="1710786"/>
            <a:ext cx="21431" cy="70009"/>
          </a:xfrm>
          <a:custGeom>
            <a:avLst/>
            <a:gdLst/>
            <a:ahLst/>
            <a:cxnLst/>
            <a:rect l="l" t="t" r="r" b="b"/>
            <a:pathLst>
              <a:path w="28575" h="93344">
                <a:moveTo>
                  <a:pt x="14097" y="0"/>
                </a:moveTo>
                <a:lnTo>
                  <a:pt x="0" y="1015"/>
                </a:lnTo>
                <a:lnTo>
                  <a:pt x="6603" y="93217"/>
                </a:lnTo>
                <a:lnTo>
                  <a:pt x="22225" y="92201"/>
                </a:lnTo>
                <a:lnTo>
                  <a:pt x="18668" y="41782"/>
                </a:lnTo>
                <a:lnTo>
                  <a:pt x="18668" y="32892"/>
                </a:lnTo>
                <a:lnTo>
                  <a:pt x="19430" y="26797"/>
                </a:lnTo>
                <a:lnTo>
                  <a:pt x="21335" y="21208"/>
                </a:lnTo>
                <a:lnTo>
                  <a:pt x="24129" y="17144"/>
                </a:lnTo>
                <a:lnTo>
                  <a:pt x="28193" y="13080"/>
                </a:lnTo>
                <a:lnTo>
                  <a:pt x="14985" y="13080"/>
                </a:lnTo>
                <a:lnTo>
                  <a:pt x="14097" y="0"/>
                </a:lnTo>
                <a:close/>
              </a:path>
            </a:pathLst>
          </a:custGeom>
          <a:solidFill>
            <a:srgbClr val="000000"/>
          </a:solidFill>
        </p:spPr>
        <p:txBody>
          <a:bodyPr wrap="square" lIns="0" tIns="0" rIns="0" bIns="0" rtlCol="0"/>
          <a:lstStyle/>
          <a:p>
            <a:endParaRPr sz="1050"/>
          </a:p>
        </p:txBody>
      </p:sp>
      <p:sp>
        <p:nvSpPr>
          <p:cNvPr id="23" name="object 23"/>
          <p:cNvSpPr/>
          <p:nvPr/>
        </p:nvSpPr>
        <p:spPr>
          <a:xfrm>
            <a:off x="7289101" y="1717738"/>
            <a:ext cx="27623" cy="60008"/>
          </a:xfrm>
          <a:custGeom>
            <a:avLst/>
            <a:gdLst/>
            <a:ahLst/>
            <a:cxnLst/>
            <a:rect l="l" t="t" r="r" b="b"/>
            <a:pathLst>
              <a:path w="36829" h="80010">
                <a:moveTo>
                  <a:pt x="27940" y="0"/>
                </a:moveTo>
                <a:lnTo>
                  <a:pt x="0" y="0"/>
                </a:lnTo>
                <a:lnTo>
                  <a:pt x="3682" y="762"/>
                </a:lnTo>
                <a:lnTo>
                  <a:pt x="6984" y="2412"/>
                </a:lnTo>
                <a:lnTo>
                  <a:pt x="10159" y="4064"/>
                </a:lnTo>
                <a:lnTo>
                  <a:pt x="12573" y="6350"/>
                </a:lnTo>
                <a:lnTo>
                  <a:pt x="13970" y="9652"/>
                </a:lnTo>
                <a:lnTo>
                  <a:pt x="15367" y="12573"/>
                </a:lnTo>
                <a:lnTo>
                  <a:pt x="16382" y="17272"/>
                </a:lnTo>
                <a:lnTo>
                  <a:pt x="16764" y="24384"/>
                </a:lnTo>
                <a:lnTo>
                  <a:pt x="20827" y="79756"/>
                </a:lnTo>
                <a:lnTo>
                  <a:pt x="36449" y="78612"/>
                </a:lnTo>
                <a:lnTo>
                  <a:pt x="31876" y="14605"/>
                </a:lnTo>
                <a:lnTo>
                  <a:pt x="31242" y="9652"/>
                </a:lnTo>
                <a:lnTo>
                  <a:pt x="30352" y="6350"/>
                </a:lnTo>
                <a:lnTo>
                  <a:pt x="29209" y="2412"/>
                </a:lnTo>
                <a:lnTo>
                  <a:pt x="27940" y="0"/>
                </a:lnTo>
                <a:close/>
              </a:path>
            </a:pathLst>
          </a:custGeom>
          <a:solidFill>
            <a:srgbClr val="000000"/>
          </a:solidFill>
        </p:spPr>
        <p:txBody>
          <a:bodyPr wrap="square" lIns="0" tIns="0" rIns="0" bIns="0" rtlCol="0"/>
          <a:lstStyle/>
          <a:p>
            <a:endParaRPr sz="1050"/>
          </a:p>
        </p:txBody>
      </p:sp>
      <p:sp>
        <p:nvSpPr>
          <p:cNvPr id="24" name="object 24"/>
          <p:cNvSpPr/>
          <p:nvPr/>
        </p:nvSpPr>
        <p:spPr>
          <a:xfrm>
            <a:off x="7266528" y="1707356"/>
            <a:ext cx="43814" cy="13335"/>
          </a:xfrm>
          <a:custGeom>
            <a:avLst/>
            <a:gdLst/>
            <a:ahLst/>
            <a:cxnLst/>
            <a:rect l="l" t="t" r="r" b="b"/>
            <a:pathLst>
              <a:path w="58420" h="17780">
                <a:moveTo>
                  <a:pt x="33781" y="0"/>
                </a:moveTo>
                <a:lnTo>
                  <a:pt x="0" y="17652"/>
                </a:lnTo>
                <a:lnTo>
                  <a:pt x="13207" y="17652"/>
                </a:lnTo>
                <a:lnTo>
                  <a:pt x="13716" y="17145"/>
                </a:lnTo>
                <a:lnTo>
                  <a:pt x="19303" y="14604"/>
                </a:lnTo>
                <a:lnTo>
                  <a:pt x="25907" y="14224"/>
                </a:lnTo>
                <a:lnTo>
                  <a:pt x="30099" y="13842"/>
                </a:lnTo>
                <a:lnTo>
                  <a:pt x="58039" y="13842"/>
                </a:lnTo>
                <a:lnTo>
                  <a:pt x="57403" y="12446"/>
                </a:lnTo>
                <a:lnTo>
                  <a:pt x="52324" y="6350"/>
                </a:lnTo>
                <a:lnTo>
                  <a:pt x="48641" y="3937"/>
                </a:lnTo>
                <a:lnTo>
                  <a:pt x="38989" y="635"/>
                </a:lnTo>
                <a:lnTo>
                  <a:pt x="33781" y="0"/>
                </a:lnTo>
                <a:close/>
              </a:path>
            </a:pathLst>
          </a:custGeom>
          <a:solidFill>
            <a:srgbClr val="000000"/>
          </a:solidFill>
        </p:spPr>
        <p:txBody>
          <a:bodyPr wrap="square" lIns="0" tIns="0" rIns="0" bIns="0" rtlCol="0"/>
          <a:lstStyle/>
          <a:p>
            <a:endParaRPr sz="1050"/>
          </a:p>
        </p:txBody>
      </p:sp>
      <p:sp>
        <p:nvSpPr>
          <p:cNvPr id="25" name="object 25"/>
          <p:cNvSpPr/>
          <p:nvPr/>
        </p:nvSpPr>
        <p:spPr>
          <a:xfrm>
            <a:off x="7332631" y="1781270"/>
            <a:ext cx="51911" cy="20479"/>
          </a:xfrm>
          <a:custGeom>
            <a:avLst/>
            <a:gdLst/>
            <a:ahLst/>
            <a:cxnLst/>
            <a:rect l="l" t="t" r="r" b="b"/>
            <a:pathLst>
              <a:path w="69215" h="27305">
                <a:moveTo>
                  <a:pt x="0" y="0"/>
                </a:moveTo>
                <a:lnTo>
                  <a:pt x="30733" y="27305"/>
                </a:lnTo>
                <a:lnTo>
                  <a:pt x="38607" y="27177"/>
                </a:lnTo>
                <a:lnTo>
                  <a:pt x="47878" y="26543"/>
                </a:lnTo>
                <a:lnTo>
                  <a:pt x="55625" y="24257"/>
                </a:lnTo>
                <a:lnTo>
                  <a:pt x="61594" y="20320"/>
                </a:lnTo>
                <a:lnTo>
                  <a:pt x="67690" y="16383"/>
                </a:lnTo>
                <a:lnTo>
                  <a:pt x="69087" y="14732"/>
                </a:lnTo>
                <a:lnTo>
                  <a:pt x="30860" y="14732"/>
                </a:lnTo>
                <a:lnTo>
                  <a:pt x="25526" y="13715"/>
                </a:lnTo>
                <a:lnTo>
                  <a:pt x="21462" y="11049"/>
                </a:lnTo>
                <a:lnTo>
                  <a:pt x="18414" y="9144"/>
                </a:lnTo>
                <a:lnTo>
                  <a:pt x="16382" y="5842"/>
                </a:lnTo>
                <a:lnTo>
                  <a:pt x="15366" y="1143"/>
                </a:lnTo>
                <a:lnTo>
                  <a:pt x="0" y="0"/>
                </a:lnTo>
                <a:close/>
              </a:path>
            </a:pathLst>
          </a:custGeom>
          <a:solidFill>
            <a:srgbClr val="000000"/>
          </a:solidFill>
        </p:spPr>
        <p:txBody>
          <a:bodyPr wrap="square" lIns="0" tIns="0" rIns="0" bIns="0" rtlCol="0"/>
          <a:lstStyle/>
          <a:p>
            <a:endParaRPr sz="1050"/>
          </a:p>
        </p:txBody>
      </p:sp>
      <p:sp>
        <p:nvSpPr>
          <p:cNvPr id="26" name="object 26"/>
          <p:cNvSpPr/>
          <p:nvPr/>
        </p:nvSpPr>
        <p:spPr>
          <a:xfrm>
            <a:off x="7355777" y="1763173"/>
            <a:ext cx="34766" cy="29528"/>
          </a:xfrm>
          <a:custGeom>
            <a:avLst/>
            <a:gdLst/>
            <a:ahLst/>
            <a:cxnLst/>
            <a:rect l="l" t="t" r="r" b="b"/>
            <a:pathLst>
              <a:path w="46354" h="39369">
                <a:moveTo>
                  <a:pt x="45974" y="0"/>
                </a:moveTo>
                <a:lnTo>
                  <a:pt x="29972" y="0"/>
                </a:lnTo>
                <a:lnTo>
                  <a:pt x="30733" y="9778"/>
                </a:lnTo>
                <a:lnTo>
                  <a:pt x="30733" y="11683"/>
                </a:lnTo>
                <a:lnTo>
                  <a:pt x="0" y="38862"/>
                </a:lnTo>
                <a:lnTo>
                  <a:pt x="38226" y="38862"/>
                </a:lnTo>
                <a:lnTo>
                  <a:pt x="46100" y="12573"/>
                </a:lnTo>
                <a:lnTo>
                  <a:pt x="45974" y="0"/>
                </a:lnTo>
                <a:close/>
              </a:path>
            </a:pathLst>
          </a:custGeom>
          <a:solidFill>
            <a:srgbClr val="000000"/>
          </a:solidFill>
        </p:spPr>
        <p:txBody>
          <a:bodyPr wrap="square" lIns="0" tIns="0" rIns="0" bIns="0" rtlCol="0"/>
          <a:lstStyle/>
          <a:p>
            <a:endParaRPr sz="1050"/>
          </a:p>
        </p:txBody>
      </p:sp>
      <p:sp>
        <p:nvSpPr>
          <p:cNvPr id="27" name="object 27"/>
          <p:cNvSpPr/>
          <p:nvPr/>
        </p:nvSpPr>
        <p:spPr>
          <a:xfrm>
            <a:off x="7326915" y="1702879"/>
            <a:ext cx="60008" cy="70961"/>
          </a:xfrm>
          <a:custGeom>
            <a:avLst/>
            <a:gdLst/>
            <a:ahLst/>
            <a:cxnLst/>
            <a:rect l="l" t="t" r="r" b="b"/>
            <a:pathLst>
              <a:path w="80009" h="94614">
                <a:moveTo>
                  <a:pt x="37083" y="0"/>
                </a:moveTo>
                <a:lnTo>
                  <a:pt x="3555" y="25781"/>
                </a:lnTo>
                <a:lnTo>
                  <a:pt x="0" y="41656"/>
                </a:lnTo>
                <a:lnTo>
                  <a:pt x="634" y="50546"/>
                </a:lnTo>
                <a:lnTo>
                  <a:pt x="19557" y="88265"/>
                </a:lnTo>
                <a:lnTo>
                  <a:pt x="43814" y="94234"/>
                </a:lnTo>
                <a:lnTo>
                  <a:pt x="51053" y="92964"/>
                </a:lnTo>
                <a:lnTo>
                  <a:pt x="57657" y="90170"/>
                </a:lnTo>
                <a:lnTo>
                  <a:pt x="63373" y="85979"/>
                </a:lnTo>
                <a:lnTo>
                  <a:pt x="67182" y="81788"/>
                </a:lnTo>
                <a:lnTo>
                  <a:pt x="37083" y="81788"/>
                </a:lnTo>
                <a:lnTo>
                  <a:pt x="30860" y="79375"/>
                </a:lnTo>
                <a:lnTo>
                  <a:pt x="16509" y="40386"/>
                </a:lnTo>
                <a:lnTo>
                  <a:pt x="17399" y="33401"/>
                </a:lnTo>
                <a:lnTo>
                  <a:pt x="46227" y="12319"/>
                </a:lnTo>
                <a:lnTo>
                  <a:pt x="79628" y="12319"/>
                </a:lnTo>
                <a:lnTo>
                  <a:pt x="79501" y="11176"/>
                </a:lnTo>
                <a:lnTo>
                  <a:pt x="65024" y="11176"/>
                </a:lnTo>
                <a:lnTo>
                  <a:pt x="58927" y="5842"/>
                </a:lnTo>
                <a:lnTo>
                  <a:pt x="52197" y="2159"/>
                </a:lnTo>
                <a:lnTo>
                  <a:pt x="44957" y="254"/>
                </a:lnTo>
                <a:lnTo>
                  <a:pt x="37083" y="0"/>
                </a:lnTo>
                <a:close/>
              </a:path>
            </a:pathLst>
          </a:custGeom>
          <a:solidFill>
            <a:srgbClr val="000000"/>
          </a:solidFill>
        </p:spPr>
        <p:txBody>
          <a:bodyPr wrap="square" lIns="0" tIns="0" rIns="0" bIns="0" rtlCol="0"/>
          <a:lstStyle/>
          <a:p>
            <a:endParaRPr sz="1050"/>
          </a:p>
        </p:txBody>
      </p:sp>
      <p:sp>
        <p:nvSpPr>
          <p:cNvPr id="28" name="object 28"/>
          <p:cNvSpPr/>
          <p:nvPr/>
        </p:nvSpPr>
        <p:spPr>
          <a:xfrm>
            <a:off x="7354729" y="1712119"/>
            <a:ext cx="35719" cy="52388"/>
          </a:xfrm>
          <a:custGeom>
            <a:avLst/>
            <a:gdLst/>
            <a:ahLst/>
            <a:cxnLst/>
            <a:rect l="l" t="t" r="r" b="b"/>
            <a:pathLst>
              <a:path w="47625" h="69850">
                <a:moveTo>
                  <a:pt x="42545" y="0"/>
                </a:moveTo>
                <a:lnTo>
                  <a:pt x="9144" y="0"/>
                </a:lnTo>
                <a:lnTo>
                  <a:pt x="15367" y="2412"/>
                </a:lnTo>
                <a:lnTo>
                  <a:pt x="20827" y="7747"/>
                </a:lnTo>
                <a:lnTo>
                  <a:pt x="30225" y="41021"/>
                </a:lnTo>
                <a:lnTo>
                  <a:pt x="29464" y="48260"/>
                </a:lnTo>
                <a:lnTo>
                  <a:pt x="7239" y="68834"/>
                </a:lnTo>
                <a:lnTo>
                  <a:pt x="0" y="69469"/>
                </a:lnTo>
                <a:lnTo>
                  <a:pt x="30099" y="69469"/>
                </a:lnTo>
                <a:lnTo>
                  <a:pt x="31369" y="68072"/>
                </a:lnTo>
                <a:lnTo>
                  <a:pt x="47371" y="68072"/>
                </a:lnTo>
                <a:lnTo>
                  <a:pt x="42545" y="0"/>
                </a:lnTo>
                <a:close/>
              </a:path>
            </a:pathLst>
          </a:custGeom>
          <a:solidFill>
            <a:srgbClr val="000000"/>
          </a:solidFill>
        </p:spPr>
        <p:txBody>
          <a:bodyPr wrap="square" lIns="0" tIns="0" rIns="0" bIns="0" rtlCol="0"/>
          <a:lstStyle/>
          <a:p>
            <a:endParaRPr sz="1050"/>
          </a:p>
        </p:txBody>
      </p:sp>
      <p:sp>
        <p:nvSpPr>
          <p:cNvPr id="29" name="object 29"/>
          <p:cNvSpPr/>
          <p:nvPr/>
        </p:nvSpPr>
        <p:spPr>
          <a:xfrm>
            <a:off x="7155181" y="1804797"/>
            <a:ext cx="596645" cy="17030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0" name="object 30"/>
          <p:cNvSpPr/>
          <p:nvPr/>
        </p:nvSpPr>
        <p:spPr>
          <a:xfrm>
            <a:off x="7094601" y="1738504"/>
            <a:ext cx="869823" cy="29489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1" name="object 31"/>
          <p:cNvSpPr/>
          <p:nvPr/>
        </p:nvSpPr>
        <p:spPr>
          <a:xfrm>
            <a:off x="7156798" y="1794795"/>
            <a:ext cx="745808" cy="182403"/>
          </a:xfrm>
          <a:custGeom>
            <a:avLst/>
            <a:gdLst/>
            <a:ahLst/>
            <a:cxnLst/>
            <a:rect l="l" t="t" r="r" b="b"/>
            <a:pathLst>
              <a:path w="994409" h="243205">
                <a:moveTo>
                  <a:pt x="0" y="70738"/>
                </a:moveTo>
                <a:lnTo>
                  <a:pt x="982091" y="0"/>
                </a:lnTo>
                <a:lnTo>
                  <a:pt x="994409" y="172212"/>
                </a:lnTo>
                <a:lnTo>
                  <a:pt x="12446" y="242950"/>
                </a:lnTo>
                <a:lnTo>
                  <a:pt x="0" y="70738"/>
                </a:lnTo>
                <a:close/>
              </a:path>
            </a:pathLst>
          </a:custGeom>
          <a:ln w="12698">
            <a:solidFill>
              <a:srgbClr val="000000"/>
            </a:solidFill>
          </a:ln>
        </p:spPr>
        <p:txBody>
          <a:bodyPr wrap="square" lIns="0" tIns="0" rIns="0" bIns="0" rtlCol="0"/>
          <a:lstStyle/>
          <a:p>
            <a:endParaRPr sz="1050"/>
          </a:p>
        </p:txBody>
      </p:sp>
      <p:sp>
        <p:nvSpPr>
          <p:cNvPr id="32" name="object 32"/>
          <p:cNvSpPr/>
          <p:nvPr/>
        </p:nvSpPr>
        <p:spPr>
          <a:xfrm>
            <a:off x="6863525" y="1855851"/>
            <a:ext cx="257555" cy="112871"/>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3" name="object 33"/>
          <p:cNvSpPr/>
          <p:nvPr/>
        </p:nvSpPr>
        <p:spPr>
          <a:xfrm>
            <a:off x="6930580" y="2655569"/>
            <a:ext cx="1064799" cy="16106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4" name="object 34"/>
          <p:cNvSpPr/>
          <p:nvPr/>
        </p:nvSpPr>
        <p:spPr>
          <a:xfrm>
            <a:off x="7489602" y="2160422"/>
            <a:ext cx="450380" cy="45038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5" name="object 35"/>
          <p:cNvSpPr/>
          <p:nvPr/>
        </p:nvSpPr>
        <p:spPr>
          <a:xfrm>
            <a:off x="6919913" y="2168509"/>
            <a:ext cx="526970" cy="52697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6" name="object 36"/>
          <p:cNvSpPr/>
          <p:nvPr/>
        </p:nvSpPr>
        <p:spPr>
          <a:xfrm>
            <a:off x="7228332" y="2826640"/>
            <a:ext cx="466344" cy="16344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7" name="object 37"/>
          <p:cNvSpPr/>
          <p:nvPr/>
        </p:nvSpPr>
        <p:spPr>
          <a:xfrm>
            <a:off x="7167754" y="2751200"/>
            <a:ext cx="869822" cy="29375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8" name="object 38"/>
          <p:cNvSpPr/>
          <p:nvPr/>
        </p:nvSpPr>
        <p:spPr>
          <a:xfrm>
            <a:off x="7229761" y="2807018"/>
            <a:ext cx="745808" cy="182403"/>
          </a:xfrm>
          <a:custGeom>
            <a:avLst/>
            <a:gdLst/>
            <a:ahLst/>
            <a:cxnLst/>
            <a:rect l="l" t="t" r="r" b="b"/>
            <a:pathLst>
              <a:path w="994409" h="243204">
                <a:moveTo>
                  <a:pt x="0" y="70739"/>
                </a:moveTo>
                <a:lnTo>
                  <a:pt x="981964" y="0"/>
                </a:lnTo>
                <a:lnTo>
                  <a:pt x="994410" y="172212"/>
                </a:lnTo>
                <a:lnTo>
                  <a:pt x="12446" y="243078"/>
                </a:lnTo>
                <a:lnTo>
                  <a:pt x="0" y="70739"/>
                </a:lnTo>
                <a:close/>
              </a:path>
            </a:pathLst>
          </a:custGeom>
          <a:ln w="12700">
            <a:solidFill>
              <a:srgbClr val="000000"/>
            </a:solidFill>
          </a:ln>
        </p:spPr>
        <p:txBody>
          <a:bodyPr wrap="square" lIns="0" tIns="0" rIns="0" bIns="0" rtlCol="0"/>
          <a:lstStyle/>
          <a:p>
            <a:endParaRPr sz="1050"/>
          </a:p>
        </p:txBody>
      </p:sp>
      <p:sp>
        <p:nvSpPr>
          <p:cNvPr id="39" name="object 39"/>
          <p:cNvSpPr/>
          <p:nvPr/>
        </p:nvSpPr>
        <p:spPr>
          <a:xfrm>
            <a:off x="6938391" y="2878455"/>
            <a:ext cx="139731" cy="102775"/>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0" name="object 40"/>
          <p:cNvSpPr/>
          <p:nvPr/>
        </p:nvSpPr>
        <p:spPr>
          <a:xfrm>
            <a:off x="6950393" y="3038379"/>
            <a:ext cx="106870" cy="105061"/>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1" name="object 41"/>
          <p:cNvSpPr/>
          <p:nvPr/>
        </p:nvSpPr>
        <p:spPr>
          <a:xfrm>
            <a:off x="7520749" y="3141240"/>
            <a:ext cx="363674" cy="363674"/>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2" name="object 42"/>
          <p:cNvSpPr/>
          <p:nvPr/>
        </p:nvSpPr>
        <p:spPr>
          <a:xfrm>
            <a:off x="7097459" y="3188389"/>
            <a:ext cx="347100" cy="347100"/>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3" name="object 43"/>
          <p:cNvSpPr/>
          <p:nvPr/>
        </p:nvSpPr>
        <p:spPr>
          <a:xfrm>
            <a:off x="6991730" y="3539299"/>
            <a:ext cx="1097852" cy="324516"/>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4" name="object 44"/>
          <p:cNvSpPr/>
          <p:nvPr/>
        </p:nvSpPr>
        <p:spPr>
          <a:xfrm>
            <a:off x="7292339" y="3709035"/>
            <a:ext cx="410337" cy="155447"/>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5" name="object 45"/>
          <p:cNvSpPr/>
          <p:nvPr/>
        </p:nvSpPr>
        <p:spPr>
          <a:xfrm>
            <a:off x="7230617" y="3626739"/>
            <a:ext cx="869823" cy="293751"/>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6" name="object 46"/>
          <p:cNvSpPr/>
          <p:nvPr/>
        </p:nvSpPr>
        <p:spPr>
          <a:xfrm>
            <a:off x="7292816" y="3682460"/>
            <a:ext cx="745808" cy="182403"/>
          </a:xfrm>
          <a:custGeom>
            <a:avLst/>
            <a:gdLst/>
            <a:ahLst/>
            <a:cxnLst/>
            <a:rect l="l" t="t" r="r" b="b"/>
            <a:pathLst>
              <a:path w="994409" h="243204">
                <a:moveTo>
                  <a:pt x="0" y="70738"/>
                </a:moveTo>
                <a:lnTo>
                  <a:pt x="981964" y="0"/>
                </a:lnTo>
                <a:lnTo>
                  <a:pt x="994410" y="172338"/>
                </a:lnTo>
                <a:lnTo>
                  <a:pt x="12446" y="243077"/>
                </a:lnTo>
                <a:lnTo>
                  <a:pt x="0" y="70738"/>
                </a:lnTo>
                <a:close/>
              </a:path>
            </a:pathLst>
          </a:custGeom>
          <a:ln w="12700">
            <a:solidFill>
              <a:srgbClr val="000000"/>
            </a:solidFill>
          </a:ln>
        </p:spPr>
        <p:txBody>
          <a:bodyPr wrap="square" lIns="0" tIns="0" rIns="0" bIns="0" rtlCol="0"/>
          <a:lstStyle/>
          <a:p>
            <a:endParaRPr sz="1050"/>
          </a:p>
        </p:txBody>
      </p:sp>
      <p:sp>
        <p:nvSpPr>
          <p:cNvPr id="47" name="object 47"/>
          <p:cNvSpPr/>
          <p:nvPr/>
        </p:nvSpPr>
        <p:spPr>
          <a:xfrm>
            <a:off x="7001446" y="3759137"/>
            <a:ext cx="64770" cy="97536"/>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8" name="object 48"/>
          <p:cNvSpPr/>
          <p:nvPr/>
        </p:nvSpPr>
        <p:spPr>
          <a:xfrm>
            <a:off x="7106697" y="3775043"/>
            <a:ext cx="17145" cy="74771"/>
          </a:xfrm>
          <a:custGeom>
            <a:avLst/>
            <a:gdLst/>
            <a:ahLst/>
            <a:cxnLst/>
            <a:rect l="l" t="t" r="r" b="b"/>
            <a:pathLst>
              <a:path w="22859" h="99695">
                <a:moveTo>
                  <a:pt x="15748" y="0"/>
                </a:moveTo>
                <a:lnTo>
                  <a:pt x="0" y="0"/>
                </a:lnTo>
                <a:lnTo>
                  <a:pt x="7111" y="99567"/>
                </a:lnTo>
                <a:lnTo>
                  <a:pt x="22732" y="98424"/>
                </a:lnTo>
                <a:lnTo>
                  <a:pt x="15748" y="0"/>
                </a:lnTo>
                <a:close/>
              </a:path>
            </a:pathLst>
          </a:custGeom>
          <a:solidFill>
            <a:srgbClr val="000000"/>
          </a:solidFill>
        </p:spPr>
        <p:txBody>
          <a:bodyPr wrap="square" lIns="0" tIns="0" rIns="0" bIns="0" rtlCol="0"/>
          <a:lstStyle/>
          <a:p>
            <a:endParaRPr sz="1050"/>
          </a:p>
        </p:txBody>
      </p:sp>
      <p:sp>
        <p:nvSpPr>
          <p:cNvPr id="49" name="object 49"/>
          <p:cNvSpPr/>
          <p:nvPr/>
        </p:nvSpPr>
        <p:spPr>
          <a:xfrm>
            <a:off x="7083456" y="3753040"/>
            <a:ext cx="35243" cy="38100"/>
          </a:xfrm>
          <a:custGeom>
            <a:avLst/>
            <a:gdLst/>
            <a:ahLst/>
            <a:cxnLst/>
            <a:rect l="l" t="t" r="r" b="b"/>
            <a:pathLst>
              <a:path w="46990" h="50800">
                <a:moveTo>
                  <a:pt x="44576" y="0"/>
                </a:moveTo>
                <a:lnTo>
                  <a:pt x="34417" y="762"/>
                </a:lnTo>
                <a:lnTo>
                  <a:pt x="32131" y="6350"/>
                </a:lnTo>
                <a:lnTo>
                  <a:pt x="27940" y="12446"/>
                </a:lnTo>
                <a:lnTo>
                  <a:pt x="0" y="35306"/>
                </a:lnTo>
                <a:lnTo>
                  <a:pt x="1016" y="50419"/>
                </a:lnTo>
                <a:lnTo>
                  <a:pt x="30988" y="29337"/>
                </a:lnTo>
                <a:lnTo>
                  <a:pt x="46736" y="29337"/>
                </a:lnTo>
                <a:lnTo>
                  <a:pt x="44576" y="0"/>
                </a:lnTo>
                <a:close/>
              </a:path>
            </a:pathLst>
          </a:custGeom>
          <a:solidFill>
            <a:srgbClr val="000000"/>
          </a:solidFill>
        </p:spPr>
        <p:txBody>
          <a:bodyPr wrap="square" lIns="0" tIns="0" rIns="0" bIns="0" rtlCol="0"/>
          <a:lstStyle/>
          <a:p>
            <a:endParaRPr sz="1050"/>
          </a:p>
        </p:txBody>
      </p:sp>
      <p:sp>
        <p:nvSpPr>
          <p:cNvPr id="50" name="object 50"/>
          <p:cNvSpPr/>
          <p:nvPr/>
        </p:nvSpPr>
        <p:spPr>
          <a:xfrm>
            <a:off x="7150227" y="3743515"/>
            <a:ext cx="106775" cy="105061"/>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1" name="object 51"/>
          <p:cNvSpPr/>
          <p:nvPr/>
        </p:nvSpPr>
        <p:spPr>
          <a:xfrm>
            <a:off x="890578" y="807340"/>
            <a:ext cx="4424363" cy="3385661"/>
          </a:xfrm>
          <a:custGeom>
            <a:avLst/>
            <a:gdLst/>
            <a:ahLst/>
            <a:cxnLst/>
            <a:rect l="l" t="t" r="r" b="b"/>
            <a:pathLst>
              <a:path w="5899150" h="4514215">
                <a:moveTo>
                  <a:pt x="5898908" y="310514"/>
                </a:moveTo>
                <a:lnTo>
                  <a:pt x="5668657" y="4513948"/>
                </a:lnTo>
                <a:lnTo>
                  <a:pt x="0" y="4203446"/>
                </a:lnTo>
                <a:lnTo>
                  <a:pt x="230263" y="0"/>
                </a:lnTo>
                <a:lnTo>
                  <a:pt x="5898908" y="310514"/>
                </a:lnTo>
                <a:close/>
              </a:path>
            </a:pathLst>
          </a:custGeom>
          <a:ln w="12700">
            <a:solidFill>
              <a:srgbClr val="2D528F"/>
            </a:solidFill>
          </a:ln>
        </p:spPr>
        <p:txBody>
          <a:bodyPr wrap="square" lIns="0" tIns="0" rIns="0" bIns="0" rtlCol="0"/>
          <a:lstStyle/>
          <a:p>
            <a:endParaRPr sz="1050"/>
          </a:p>
        </p:txBody>
      </p:sp>
      <p:sp>
        <p:nvSpPr>
          <p:cNvPr id="52" name="object 52"/>
          <p:cNvSpPr/>
          <p:nvPr/>
        </p:nvSpPr>
        <p:spPr>
          <a:xfrm>
            <a:off x="377189" y="556640"/>
            <a:ext cx="5570982" cy="3937635"/>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3" name="object 53"/>
          <p:cNvSpPr/>
          <p:nvPr/>
        </p:nvSpPr>
        <p:spPr>
          <a:xfrm>
            <a:off x="479832" y="643603"/>
            <a:ext cx="5365909" cy="3763709"/>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4" name="object 54"/>
          <p:cNvSpPr/>
          <p:nvPr/>
        </p:nvSpPr>
        <p:spPr>
          <a:xfrm>
            <a:off x="2866358" y="2898838"/>
            <a:ext cx="730091" cy="730091"/>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5" name="object 55"/>
          <p:cNvSpPr/>
          <p:nvPr/>
        </p:nvSpPr>
        <p:spPr>
          <a:xfrm>
            <a:off x="3982021" y="3017997"/>
            <a:ext cx="993648" cy="650557"/>
          </a:xfrm>
          <a:prstGeom prst="rect">
            <a:avLst/>
          </a:prstGeom>
          <a:blipFill>
            <a:blip r:embed="rId2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6" name="object 56"/>
          <p:cNvSpPr/>
          <p:nvPr/>
        </p:nvSpPr>
        <p:spPr>
          <a:xfrm>
            <a:off x="2125313" y="2417731"/>
            <a:ext cx="943413" cy="147542"/>
          </a:xfrm>
          <a:prstGeom prst="rect">
            <a:avLst/>
          </a:prstGeom>
          <a:blipFill>
            <a:blip r:embed="rId2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7" name="object 57"/>
          <p:cNvSpPr/>
          <p:nvPr/>
        </p:nvSpPr>
        <p:spPr>
          <a:xfrm>
            <a:off x="3969829" y="2569179"/>
            <a:ext cx="62865" cy="48577"/>
          </a:xfrm>
          <a:custGeom>
            <a:avLst/>
            <a:gdLst/>
            <a:ahLst/>
            <a:cxnLst/>
            <a:rect l="l" t="t" r="r" b="b"/>
            <a:pathLst>
              <a:path w="83820" h="64770">
                <a:moveTo>
                  <a:pt x="83312" y="0"/>
                </a:moveTo>
                <a:lnTo>
                  <a:pt x="0" y="0"/>
                </a:lnTo>
                <a:lnTo>
                  <a:pt x="66167" y="3555"/>
                </a:lnTo>
                <a:lnTo>
                  <a:pt x="62865" y="63626"/>
                </a:lnTo>
                <a:lnTo>
                  <a:pt x="79756" y="64642"/>
                </a:lnTo>
                <a:lnTo>
                  <a:pt x="83312" y="0"/>
                </a:lnTo>
                <a:close/>
              </a:path>
            </a:pathLst>
          </a:custGeom>
          <a:solidFill>
            <a:srgbClr val="000000"/>
          </a:solidFill>
        </p:spPr>
        <p:txBody>
          <a:bodyPr wrap="square" lIns="0" tIns="0" rIns="0" bIns="0" rtlCol="0"/>
          <a:lstStyle/>
          <a:p>
            <a:endParaRPr sz="1050"/>
          </a:p>
        </p:txBody>
      </p:sp>
      <p:sp>
        <p:nvSpPr>
          <p:cNvPr id="58" name="object 58"/>
          <p:cNvSpPr/>
          <p:nvPr/>
        </p:nvSpPr>
        <p:spPr>
          <a:xfrm>
            <a:off x="3954685" y="2517934"/>
            <a:ext cx="78104" cy="96679"/>
          </a:xfrm>
          <a:custGeom>
            <a:avLst/>
            <a:gdLst/>
            <a:ahLst/>
            <a:cxnLst/>
            <a:rect l="l" t="t" r="r" b="b"/>
            <a:pathLst>
              <a:path w="104139" h="128904">
                <a:moveTo>
                  <a:pt x="6985" y="0"/>
                </a:moveTo>
                <a:lnTo>
                  <a:pt x="0" y="127380"/>
                </a:lnTo>
                <a:lnTo>
                  <a:pt x="16890" y="128396"/>
                </a:lnTo>
                <a:lnTo>
                  <a:pt x="20192" y="68325"/>
                </a:lnTo>
                <a:lnTo>
                  <a:pt x="103504" y="68325"/>
                </a:lnTo>
                <a:lnTo>
                  <a:pt x="104139" y="56895"/>
                </a:lnTo>
                <a:lnTo>
                  <a:pt x="87249" y="56895"/>
                </a:lnTo>
                <a:lnTo>
                  <a:pt x="20954" y="53212"/>
                </a:lnTo>
                <a:lnTo>
                  <a:pt x="23875" y="888"/>
                </a:lnTo>
                <a:lnTo>
                  <a:pt x="6985" y="0"/>
                </a:lnTo>
                <a:close/>
              </a:path>
            </a:pathLst>
          </a:custGeom>
          <a:solidFill>
            <a:srgbClr val="000000"/>
          </a:solidFill>
        </p:spPr>
        <p:txBody>
          <a:bodyPr wrap="square" lIns="0" tIns="0" rIns="0" bIns="0" rtlCol="0"/>
          <a:lstStyle/>
          <a:p>
            <a:endParaRPr sz="1050"/>
          </a:p>
        </p:txBody>
      </p:sp>
      <p:sp>
        <p:nvSpPr>
          <p:cNvPr id="59" name="object 59"/>
          <p:cNvSpPr/>
          <p:nvPr/>
        </p:nvSpPr>
        <p:spPr>
          <a:xfrm>
            <a:off x="4020121" y="2521362"/>
            <a:ext cx="14764" cy="39529"/>
          </a:xfrm>
          <a:custGeom>
            <a:avLst/>
            <a:gdLst/>
            <a:ahLst/>
            <a:cxnLst/>
            <a:rect l="l" t="t" r="r" b="b"/>
            <a:pathLst>
              <a:path w="19685" h="52704">
                <a:moveTo>
                  <a:pt x="2793" y="0"/>
                </a:moveTo>
                <a:lnTo>
                  <a:pt x="0" y="52324"/>
                </a:lnTo>
                <a:lnTo>
                  <a:pt x="16890" y="52324"/>
                </a:lnTo>
                <a:lnTo>
                  <a:pt x="19685" y="888"/>
                </a:lnTo>
                <a:lnTo>
                  <a:pt x="2793" y="0"/>
                </a:lnTo>
                <a:close/>
              </a:path>
            </a:pathLst>
          </a:custGeom>
          <a:solidFill>
            <a:srgbClr val="000000"/>
          </a:solidFill>
        </p:spPr>
        <p:txBody>
          <a:bodyPr wrap="square" lIns="0" tIns="0" rIns="0" bIns="0" rtlCol="0"/>
          <a:lstStyle/>
          <a:p>
            <a:endParaRPr sz="1050"/>
          </a:p>
        </p:txBody>
      </p:sp>
      <p:sp>
        <p:nvSpPr>
          <p:cNvPr id="60" name="object 60"/>
          <p:cNvSpPr/>
          <p:nvPr/>
        </p:nvSpPr>
        <p:spPr>
          <a:xfrm>
            <a:off x="4046220" y="2549366"/>
            <a:ext cx="56674" cy="72866"/>
          </a:xfrm>
          <a:custGeom>
            <a:avLst/>
            <a:gdLst/>
            <a:ahLst/>
            <a:cxnLst/>
            <a:rect l="l" t="t" r="r" b="b"/>
            <a:pathLst>
              <a:path w="75564" h="97154">
                <a:moveTo>
                  <a:pt x="45847" y="0"/>
                </a:moveTo>
                <a:lnTo>
                  <a:pt x="9651" y="15367"/>
                </a:lnTo>
                <a:lnTo>
                  <a:pt x="0" y="45847"/>
                </a:lnTo>
                <a:lnTo>
                  <a:pt x="126" y="56896"/>
                </a:lnTo>
                <a:lnTo>
                  <a:pt x="23240" y="92456"/>
                </a:lnTo>
                <a:lnTo>
                  <a:pt x="48640" y="97028"/>
                </a:lnTo>
                <a:lnTo>
                  <a:pt x="56134" y="95504"/>
                </a:lnTo>
                <a:lnTo>
                  <a:pt x="70230" y="88646"/>
                </a:lnTo>
                <a:lnTo>
                  <a:pt x="75311" y="84074"/>
                </a:lnTo>
                <a:lnTo>
                  <a:pt x="49022" y="84074"/>
                </a:lnTo>
                <a:lnTo>
                  <a:pt x="41275" y="83693"/>
                </a:lnTo>
                <a:lnTo>
                  <a:pt x="16001" y="55118"/>
                </a:lnTo>
                <a:lnTo>
                  <a:pt x="16128" y="45847"/>
                </a:lnTo>
                <a:lnTo>
                  <a:pt x="37337" y="12573"/>
                </a:lnTo>
                <a:lnTo>
                  <a:pt x="74549" y="12573"/>
                </a:lnTo>
                <a:lnTo>
                  <a:pt x="70103" y="8382"/>
                </a:lnTo>
                <a:lnTo>
                  <a:pt x="62991" y="4064"/>
                </a:lnTo>
                <a:lnTo>
                  <a:pt x="54863" y="1270"/>
                </a:lnTo>
                <a:lnTo>
                  <a:pt x="45847" y="0"/>
                </a:lnTo>
                <a:close/>
              </a:path>
            </a:pathLst>
          </a:custGeom>
          <a:solidFill>
            <a:srgbClr val="000000"/>
          </a:solidFill>
        </p:spPr>
        <p:txBody>
          <a:bodyPr wrap="square" lIns="0" tIns="0" rIns="0" bIns="0" rtlCol="0"/>
          <a:lstStyle/>
          <a:p>
            <a:endParaRPr sz="1050"/>
          </a:p>
        </p:txBody>
      </p:sp>
      <p:sp>
        <p:nvSpPr>
          <p:cNvPr id="61" name="object 61"/>
          <p:cNvSpPr/>
          <p:nvPr/>
        </p:nvSpPr>
        <p:spPr>
          <a:xfrm>
            <a:off x="4074223" y="2558797"/>
            <a:ext cx="37148" cy="53816"/>
          </a:xfrm>
          <a:custGeom>
            <a:avLst/>
            <a:gdLst/>
            <a:ahLst/>
            <a:cxnLst/>
            <a:rect l="l" t="t" r="r" b="b"/>
            <a:pathLst>
              <a:path w="49529" h="71754">
                <a:moveTo>
                  <a:pt x="37211" y="0"/>
                </a:moveTo>
                <a:lnTo>
                  <a:pt x="0" y="0"/>
                </a:lnTo>
                <a:lnTo>
                  <a:pt x="7874" y="381"/>
                </a:lnTo>
                <a:lnTo>
                  <a:pt x="15493" y="888"/>
                </a:lnTo>
                <a:lnTo>
                  <a:pt x="33019" y="36830"/>
                </a:lnTo>
                <a:lnTo>
                  <a:pt x="32130" y="45212"/>
                </a:lnTo>
                <a:lnTo>
                  <a:pt x="11684" y="71500"/>
                </a:lnTo>
                <a:lnTo>
                  <a:pt x="37973" y="71500"/>
                </a:lnTo>
                <a:lnTo>
                  <a:pt x="49149" y="36830"/>
                </a:lnTo>
                <a:lnTo>
                  <a:pt x="49022" y="28575"/>
                </a:lnTo>
                <a:lnTo>
                  <a:pt x="48894" y="25908"/>
                </a:lnTo>
                <a:lnTo>
                  <a:pt x="47243" y="17018"/>
                </a:lnTo>
                <a:lnTo>
                  <a:pt x="43941" y="8762"/>
                </a:lnTo>
                <a:lnTo>
                  <a:pt x="38988" y="1650"/>
                </a:lnTo>
                <a:lnTo>
                  <a:pt x="37211" y="0"/>
                </a:lnTo>
                <a:close/>
              </a:path>
            </a:pathLst>
          </a:custGeom>
          <a:solidFill>
            <a:srgbClr val="000000"/>
          </a:solidFill>
        </p:spPr>
        <p:txBody>
          <a:bodyPr wrap="square" lIns="0" tIns="0" rIns="0" bIns="0" rtlCol="0"/>
          <a:lstStyle/>
          <a:p>
            <a:endParaRPr sz="1050"/>
          </a:p>
        </p:txBody>
      </p:sp>
      <p:sp>
        <p:nvSpPr>
          <p:cNvPr id="62" name="object 62"/>
          <p:cNvSpPr/>
          <p:nvPr/>
        </p:nvSpPr>
        <p:spPr>
          <a:xfrm>
            <a:off x="4191095" y="2565654"/>
            <a:ext cx="28575" cy="62389"/>
          </a:xfrm>
          <a:custGeom>
            <a:avLst/>
            <a:gdLst/>
            <a:ahLst/>
            <a:cxnLst/>
            <a:rect l="l" t="t" r="r" b="b"/>
            <a:pathLst>
              <a:path w="38100" h="83185">
                <a:moveTo>
                  <a:pt x="35178" y="0"/>
                </a:moveTo>
                <a:lnTo>
                  <a:pt x="0" y="0"/>
                </a:lnTo>
                <a:lnTo>
                  <a:pt x="6476" y="380"/>
                </a:lnTo>
                <a:lnTo>
                  <a:pt x="10160" y="507"/>
                </a:lnTo>
                <a:lnTo>
                  <a:pt x="13208" y="1524"/>
                </a:lnTo>
                <a:lnTo>
                  <a:pt x="15748" y="3428"/>
                </a:lnTo>
                <a:lnTo>
                  <a:pt x="18287" y="5206"/>
                </a:lnTo>
                <a:lnTo>
                  <a:pt x="20065" y="7492"/>
                </a:lnTo>
                <a:lnTo>
                  <a:pt x="21844" y="13080"/>
                </a:lnTo>
                <a:lnTo>
                  <a:pt x="21971" y="19557"/>
                </a:lnTo>
                <a:lnTo>
                  <a:pt x="21717" y="23875"/>
                </a:lnTo>
                <a:lnTo>
                  <a:pt x="18542" y="82041"/>
                </a:lnTo>
                <a:lnTo>
                  <a:pt x="34036" y="82930"/>
                </a:lnTo>
                <a:lnTo>
                  <a:pt x="37592" y="19557"/>
                </a:lnTo>
                <a:lnTo>
                  <a:pt x="38100" y="9016"/>
                </a:lnTo>
                <a:lnTo>
                  <a:pt x="36068" y="1015"/>
                </a:lnTo>
                <a:lnTo>
                  <a:pt x="35178" y="0"/>
                </a:lnTo>
                <a:close/>
              </a:path>
            </a:pathLst>
          </a:custGeom>
          <a:solidFill>
            <a:srgbClr val="000000"/>
          </a:solidFill>
        </p:spPr>
        <p:txBody>
          <a:bodyPr wrap="square" lIns="0" tIns="0" rIns="0" bIns="0" rtlCol="0"/>
          <a:lstStyle/>
          <a:p>
            <a:endParaRPr sz="1050"/>
          </a:p>
        </p:txBody>
      </p:sp>
      <p:sp>
        <p:nvSpPr>
          <p:cNvPr id="63" name="object 63"/>
          <p:cNvSpPr/>
          <p:nvPr/>
        </p:nvSpPr>
        <p:spPr>
          <a:xfrm>
            <a:off x="4151757" y="2563464"/>
            <a:ext cx="36195" cy="62389"/>
          </a:xfrm>
          <a:custGeom>
            <a:avLst/>
            <a:gdLst/>
            <a:ahLst/>
            <a:cxnLst/>
            <a:rect l="l" t="t" r="r" b="b"/>
            <a:pathLst>
              <a:path w="48260" h="83185">
                <a:moveTo>
                  <a:pt x="32512" y="0"/>
                </a:moveTo>
                <a:lnTo>
                  <a:pt x="0" y="0"/>
                </a:lnTo>
                <a:lnTo>
                  <a:pt x="10160" y="635"/>
                </a:lnTo>
                <a:lnTo>
                  <a:pt x="14224" y="2539"/>
                </a:lnTo>
                <a:lnTo>
                  <a:pt x="16763" y="6350"/>
                </a:lnTo>
                <a:lnTo>
                  <a:pt x="18923" y="9778"/>
                </a:lnTo>
                <a:lnTo>
                  <a:pt x="19938" y="15112"/>
                </a:lnTo>
                <a:lnTo>
                  <a:pt x="16256" y="82041"/>
                </a:lnTo>
                <a:lnTo>
                  <a:pt x="31876" y="82931"/>
                </a:lnTo>
                <a:lnTo>
                  <a:pt x="34925" y="29210"/>
                </a:lnTo>
                <a:lnTo>
                  <a:pt x="35433" y="19685"/>
                </a:lnTo>
                <a:lnTo>
                  <a:pt x="37973" y="12953"/>
                </a:lnTo>
                <a:lnTo>
                  <a:pt x="42418" y="8889"/>
                </a:lnTo>
                <a:lnTo>
                  <a:pt x="46989" y="4825"/>
                </a:lnTo>
                <a:lnTo>
                  <a:pt x="48133" y="4445"/>
                </a:lnTo>
                <a:lnTo>
                  <a:pt x="33782" y="4445"/>
                </a:lnTo>
                <a:lnTo>
                  <a:pt x="32512" y="0"/>
                </a:lnTo>
                <a:close/>
              </a:path>
            </a:pathLst>
          </a:custGeom>
          <a:solidFill>
            <a:srgbClr val="000000"/>
          </a:solidFill>
        </p:spPr>
        <p:txBody>
          <a:bodyPr wrap="square" lIns="0" tIns="0" rIns="0" bIns="0" rtlCol="0"/>
          <a:lstStyle/>
          <a:p>
            <a:endParaRPr sz="1050"/>
          </a:p>
        </p:txBody>
      </p:sp>
      <p:sp>
        <p:nvSpPr>
          <p:cNvPr id="64" name="object 64"/>
          <p:cNvSpPr/>
          <p:nvPr/>
        </p:nvSpPr>
        <p:spPr>
          <a:xfrm>
            <a:off x="4122801" y="2553462"/>
            <a:ext cx="28099" cy="70009"/>
          </a:xfrm>
          <a:custGeom>
            <a:avLst/>
            <a:gdLst/>
            <a:ahLst/>
            <a:cxnLst/>
            <a:rect l="l" t="t" r="r" b="b"/>
            <a:pathLst>
              <a:path w="37464" h="93345">
                <a:moveTo>
                  <a:pt x="5080" y="0"/>
                </a:moveTo>
                <a:lnTo>
                  <a:pt x="0" y="92329"/>
                </a:lnTo>
                <a:lnTo>
                  <a:pt x="15748" y="93218"/>
                </a:lnTo>
                <a:lnTo>
                  <a:pt x="18287" y="45338"/>
                </a:lnTo>
                <a:lnTo>
                  <a:pt x="18796" y="36957"/>
                </a:lnTo>
                <a:lnTo>
                  <a:pt x="37084" y="13716"/>
                </a:lnTo>
                <a:lnTo>
                  <a:pt x="18415" y="13716"/>
                </a:lnTo>
                <a:lnTo>
                  <a:pt x="19050" y="762"/>
                </a:lnTo>
                <a:lnTo>
                  <a:pt x="5080" y="0"/>
                </a:lnTo>
                <a:close/>
              </a:path>
            </a:pathLst>
          </a:custGeom>
          <a:solidFill>
            <a:srgbClr val="000000"/>
          </a:solidFill>
        </p:spPr>
        <p:txBody>
          <a:bodyPr wrap="square" lIns="0" tIns="0" rIns="0" bIns="0" rtlCol="0"/>
          <a:lstStyle/>
          <a:p>
            <a:endParaRPr sz="1050"/>
          </a:p>
        </p:txBody>
      </p:sp>
      <p:sp>
        <p:nvSpPr>
          <p:cNvPr id="65" name="object 65"/>
          <p:cNvSpPr/>
          <p:nvPr/>
        </p:nvSpPr>
        <p:spPr>
          <a:xfrm>
            <a:off x="4177094" y="2555843"/>
            <a:ext cx="40481" cy="10953"/>
          </a:xfrm>
          <a:custGeom>
            <a:avLst/>
            <a:gdLst/>
            <a:ahLst/>
            <a:cxnLst/>
            <a:rect l="l" t="t" r="r" b="b"/>
            <a:pathLst>
              <a:path w="53975" h="14604">
                <a:moveTo>
                  <a:pt x="29463" y="0"/>
                </a:moveTo>
                <a:lnTo>
                  <a:pt x="20954" y="508"/>
                </a:lnTo>
                <a:lnTo>
                  <a:pt x="13207" y="3175"/>
                </a:lnTo>
                <a:lnTo>
                  <a:pt x="6222" y="7874"/>
                </a:lnTo>
                <a:lnTo>
                  <a:pt x="0" y="14605"/>
                </a:lnTo>
                <a:lnTo>
                  <a:pt x="14350" y="14605"/>
                </a:lnTo>
                <a:lnTo>
                  <a:pt x="18668" y="13081"/>
                </a:lnTo>
                <a:lnTo>
                  <a:pt x="53847" y="13081"/>
                </a:lnTo>
                <a:lnTo>
                  <a:pt x="50164" y="8762"/>
                </a:lnTo>
                <a:lnTo>
                  <a:pt x="45465" y="3429"/>
                </a:lnTo>
                <a:lnTo>
                  <a:pt x="38607" y="508"/>
                </a:lnTo>
                <a:lnTo>
                  <a:pt x="29463" y="0"/>
                </a:lnTo>
                <a:close/>
              </a:path>
            </a:pathLst>
          </a:custGeom>
          <a:solidFill>
            <a:srgbClr val="000000"/>
          </a:solidFill>
        </p:spPr>
        <p:txBody>
          <a:bodyPr wrap="square" lIns="0" tIns="0" rIns="0" bIns="0" rtlCol="0"/>
          <a:lstStyle/>
          <a:p>
            <a:endParaRPr sz="1050"/>
          </a:p>
        </p:txBody>
      </p:sp>
      <p:sp>
        <p:nvSpPr>
          <p:cNvPr id="66" name="object 66"/>
          <p:cNvSpPr/>
          <p:nvPr/>
        </p:nvSpPr>
        <p:spPr>
          <a:xfrm>
            <a:off x="4136613" y="2553367"/>
            <a:ext cx="39529" cy="10478"/>
          </a:xfrm>
          <a:custGeom>
            <a:avLst/>
            <a:gdLst/>
            <a:ahLst/>
            <a:cxnLst/>
            <a:rect l="l" t="t" r="r" b="b"/>
            <a:pathLst>
              <a:path w="52704" h="13970">
                <a:moveTo>
                  <a:pt x="22605" y="0"/>
                </a:moveTo>
                <a:lnTo>
                  <a:pt x="0" y="13843"/>
                </a:lnTo>
                <a:lnTo>
                  <a:pt x="18668" y="13843"/>
                </a:lnTo>
                <a:lnTo>
                  <a:pt x="20192" y="13462"/>
                </a:lnTo>
                <a:lnTo>
                  <a:pt x="52704" y="13462"/>
                </a:lnTo>
                <a:lnTo>
                  <a:pt x="52450" y="12700"/>
                </a:lnTo>
                <a:lnTo>
                  <a:pt x="49529" y="8636"/>
                </a:lnTo>
                <a:lnTo>
                  <a:pt x="45338" y="5587"/>
                </a:lnTo>
                <a:lnTo>
                  <a:pt x="41147" y="2412"/>
                </a:lnTo>
                <a:lnTo>
                  <a:pt x="35559" y="762"/>
                </a:lnTo>
                <a:lnTo>
                  <a:pt x="22605" y="0"/>
                </a:lnTo>
                <a:close/>
              </a:path>
            </a:pathLst>
          </a:custGeom>
          <a:solidFill>
            <a:srgbClr val="000000"/>
          </a:solidFill>
        </p:spPr>
        <p:txBody>
          <a:bodyPr wrap="square" lIns="0" tIns="0" rIns="0" bIns="0" rtlCol="0"/>
          <a:lstStyle/>
          <a:p>
            <a:endParaRPr sz="1050"/>
          </a:p>
        </p:txBody>
      </p:sp>
      <p:sp>
        <p:nvSpPr>
          <p:cNvPr id="67" name="object 67"/>
          <p:cNvSpPr/>
          <p:nvPr/>
        </p:nvSpPr>
        <p:spPr>
          <a:xfrm>
            <a:off x="4231482" y="2559558"/>
            <a:ext cx="64294" cy="72390"/>
          </a:xfrm>
          <a:custGeom>
            <a:avLst/>
            <a:gdLst/>
            <a:ahLst/>
            <a:cxnLst/>
            <a:rect l="l" t="t" r="r" b="b"/>
            <a:pathLst>
              <a:path w="85725" h="96520">
                <a:moveTo>
                  <a:pt x="45847" y="0"/>
                </a:moveTo>
                <a:lnTo>
                  <a:pt x="8382" y="17906"/>
                </a:lnTo>
                <a:lnTo>
                  <a:pt x="0" y="46608"/>
                </a:lnTo>
                <a:lnTo>
                  <a:pt x="126" y="57276"/>
                </a:lnTo>
                <a:lnTo>
                  <a:pt x="23367" y="92455"/>
                </a:lnTo>
                <a:lnTo>
                  <a:pt x="41401" y="96519"/>
                </a:lnTo>
                <a:lnTo>
                  <a:pt x="49149" y="96519"/>
                </a:lnTo>
                <a:lnTo>
                  <a:pt x="75057" y="83946"/>
                </a:lnTo>
                <a:lnTo>
                  <a:pt x="47878" y="83946"/>
                </a:lnTo>
                <a:lnTo>
                  <a:pt x="42163" y="83692"/>
                </a:lnTo>
                <a:lnTo>
                  <a:pt x="34416" y="83184"/>
                </a:lnTo>
                <a:lnTo>
                  <a:pt x="28194" y="80136"/>
                </a:lnTo>
                <a:lnTo>
                  <a:pt x="18414" y="68833"/>
                </a:lnTo>
                <a:lnTo>
                  <a:pt x="16001" y="60959"/>
                </a:lnTo>
                <a:lnTo>
                  <a:pt x="16001" y="50800"/>
                </a:lnTo>
                <a:lnTo>
                  <a:pt x="85216" y="50800"/>
                </a:lnTo>
                <a:lnTo>
                  <a:pt x="85089" y="40766"/>
                </a:lnTo>
                <a:lnTo>
                  <a:pt x="69087" y="40766"/>
                </a:lnTo>
                <a:lnTo>
                  <a:pt x="17525" y="37972"/>
                </a:lnTo>
                <a:lnTo>
                  <a:pt x="18541" y="29844"/>
                </a:lnTo>
                <a:lnTo>
                  <a:pt x="21589" y="23621"/>
                </a:lnTo>
                <a:lnTo>
                  <a:pt x="26797" y="19050"/>
                </a:lnTo>
                <a:lnTo>
                  <a:pt x="31876" y="14477"/>
                </a:lnTo>
                <a:lnTo>
                  <a:pt x="38100" y="12445"/>
                </a:lnTo>
                <a:lnTo>
                  <a:pt x="73533" y="12445"/>
                </a:lnTo>
                <a:lnTo>
                  <a:pt x="69341" y="8381"/>
                </a:lnTo>
                <a:lnTo>
                  <a:pt x="62484" y="4063"/>
                </a:lnTo>
                <a:lnTo>
                  <a:pt x="54610" y="1269"/>
                </a:lnTo>
                <a:lnTo>
                  <a:pt x="45847" y="0"/>
                </a:lnTo>
                <a:close/>
              </a:path>
            </a:pathLst>
          </a:custGeom>
          <a:solidFill>
            <a:srgbClr val="000000"/>
          </a:solidFill>
        </p:spPr>
        <p:txBody>
          <a:bodyPr wrap="square" lIns="0" tIns="0" rIns="0" bIns="0" rtlCol="0"/>
          <a:lstStyle/>
          <a:p>
            <a:endParaRPr sz="1050"/>
          </a:p>
        </p:txBody>
      </p:sp>
      <p:sp>
        <p:nvSpPr>
          <p:cNvPr id="68" name="object 68"/>
          <p:cNvSpPr/>
          <p:nvPr/>
        </p:nvSpPr>
        <p:spPr>
          <a:xfrm>
            <a:off x="4267390" y="2609089"/>
            <a:ext cx="27146" cy="13811"/>
          </a:xfrm>
          <a:custGeom>
            <a:avLst/>
            <a:gdLst/>
            <a:ahLst/>
            <a:cxnLst/>
            <a:rect l="l" t="t" r="r" b="b"/>
            <a:pathLst>
              <a:path w="36195" h="18414">
                <a:moveTo>
                  <a:pt x="19685" y="0"/>
                </a:moveTo>
                <a:lnTo>
                  <a:pt x="16891" y="6476"/>
                </a:lnTo>
                <a:lnTo>
                  <a:pt x="13462" y="11049"/>
                </a:lnTo>
                <a:lnTo>
                  <a:pt x="5080" y="16637"/>
                </a:lnTo>
                <a:lnTo>
                  <a:pt x="0" y="17906"/>
                </a:lnTo>
                <a:lnTo>
                  <a:pt x="27178" y="17906"/>
                </a:lnTo>
                <a:lnTo>
                  <a:pt x="29591" y="15239"/>
                </a:lnTo>
                <a:lnTo>
                  <a:pt x="33020" y="9525"/>
                </a:lnTo>
                <a:lnTo>
                  <a:pt x="35687" y="2920"/>
                </a:lnTo>
                <a:lnTo>
                  <a:pt x="19685" y="0"/>
                </a:lnTo>
                <a:close/>
              </a:path>
            </a:pathLst>
          </a:custGeom>
          <a:solidFill>
            <a:srgbClr val="000000"/>
          </a:solidFill>
        </p:spPr>
        <p:txBody>
          <a:bodyPr wrap="square" lIns="0" tIns="0" rIns="0" bIns="0" rtlCol="0"/>
          <a:lstStyle/>
          <a:p>
            <a:endParaRPr sz="1050"/>
          </a:p>
        </p:txBody>
      </p:sp>
      <p:sp>
        <p:nvSpPr>
          <p:cNvPr id="69" name="object 69"/>
          <p:cNvSpPr/>
          <p:nvPr/>
        </p:nvSpPr>
        <p:spPr>
          <a:xfrm>
            <a:off x="4243483" y="2597658"/>
            <a:ext cx="51911" cy="2858"/>
          </a:xfrm>
          <a:custGeom>
            <a:avLst/>
            <a:gdLst/>
            <a:ahLst/>
            <a:cxnLst/>
            <a:rect l="l" t="t" r="r" b="b"/>
            <a:pathLst>
              <a:path w="69214" h="3810">
                <a:moveTo>
                  <a:pt x="69214" y="0"/>
                </a:moveTo>
                <a:lnTo>
                  <a:pt x="0" y="0"/>
                </a:lnTo>
                <a:lnTo>
                  <a:pt x="68834" y="3682"/>
                </a:lnTo>
                <a:lnTo>
                  <a:pt x="68961" y="1904"/>
                </a:lnTo>
                <a:lnTo>
                  <a:pt x="69214" y="0"/>
                </a:lnTo>
                <a:close/>
              </a:path>
            </a:pathLst>
          </a:custGeom>
          <a:solidFill>
            <a:srgbClr val="000000"/>
          </a:solidFill>
        </p:spPr>
        <p:txBody>
          <a:bodyPr wrap="square" lIns="0" tIns="0" rIns="0" bIns="0" rtlCol="0"/>
          <a:lstStyle/>
          <a:p>
            <a:endParaRPr sz="1050"/>
          </a:p>
        </p:txBody>
      </p:sp>
      <p:sp>
        <p:nvSpPr>
          <p:cNvPr id="70" name="object 70"/>
          <p:cNvSpPr/>
          <p:nvPr/>
        </p:nvSpPr>
        <p:spPr>
          <a:xfrm>
            <a:off x="4260056" y="2568893"/>
            <a:ext cx="35243" cy="21431"/>
          </a:xfrm>
          <a:custGeom>
            <a:avLst/>
            <a:gdLst/>
            <a:ahLst/>
            <a:cxnLst/>
            <a:rect l="l" t="t" r="r" b="b"/>
            <a:pathLst>
              <a:path w="46989" h="28575">
                <a:moveTo>
                  <a:pt x="35433" y="0"/>
                </a:moveTo>
                <a:lnTo>
                  <a:pt x="0" y="0"/>
                </a:lnTo>
                <a:lnTo>
                  <a:pt x="7238" y="381"/>
                </a:lnTo>
                <a:lnTo>
                  <a:pt x="15112" y="888"/>
                </a:lnTo>
                <a:lnTo>
                  <a:pt x="21462" y="4190"/>
                </a:lnTo>
                <a:lnTo>
                  <a:pt x="26035" y="10540"/>
                </a:lnTo>
                <a:lnTo>
                  <a:pt x="29083" y="14605"/>
                </a:lnTo>
                <a:lnTo>
                  <a:pt x="30734" y="20447"/>
                </a:lnTo>
                <a:lnTo>
                  <a:pt x="30987" y="28321"/>
                </a:lnTo>
                <a:lnTo>
                  <a:pt x="46989" y="28321"/>
                </a:lnTo>
                <a:lnTo>
                  <a:pt x="46862" y="27050"/>
                </a:lnTo>
                <a:lnTo>
                  <a:pt x="45212" y="17399"/>
                </a:lnTo>
                <a:lnTo>
                  <a:pt x="41910" y="9017"/>
                </a:lnTo>
                <a:lnTo>
                  <a:pt x="37211" y="1777"/>
                </a:lnTo>
                <a:lnTo>
                  <a:pt x="35433" y="0"/>
                </a:lnTo>
                <a:close/>
              </a:path>
            </a:pathLst>
          </a:custGeom>
          <a:solidFill>
            <a:srgbClr val="000000"/>
          </a:solidFill>
        </p:spPr>
        <p:txBody>
          <a:bodyPr wrap="square" lIns="0" tIns="0" rIns="0" bIns="0" rtlCol="0"/>
          <a:lstStyle/>
          <a:p>
            <a:endParaRPr sz="1050"/>
          </a:p>
        </p:txBody>
      </p:sp>
      <p:sp>
        <p:nvSpPr>
          <p:cNvPr id="71" name="object 71"/>
          <p:cNvSpPr/>
          <p:nvPr/>
        </p:nvSpPr>
        <p:spPr>
          <a:xfrm>
            <a:off x="4349687" y="2581751"/>
            <a:ext cx="29051" cy="54769"/>
          </a:xfrm>
          <a:custGeom>
            <a:avLst/>
            <a:gdLst/>
            <a:ahLst/>
            <a:cxnLst/>
            <a:rect l="l" t="t" r="r" b="b"/>
            <a:pathLst>
              <a:path w="38735" h="73025">
                <a:moveTo>
                  <a:pt x="13969" y="0"/>
                </a:moveTo>
                <a:lnTo>
                  <a:pt x="0" y="0"/>
                </a:lnTo>
                <a:lnTo>
                  <a:pt x="2666" y="15875"/>
                </a:lnTo>
                <a:lnTo>
                  <a:pt x="14350" y="72009"/>
                </a:lnTo>
                <a:lnTo>
                  <a:pt x="30606" y="72898"/>
                </a:lnTo>
                <a:lnTo>
                  <a:pt x="38607" y="51307"/>
                </a:lnTo>
                <a:lnTo>
                  <a:pt x="24256" y="51307"/>
                </a:lnTo>
                <a:lnTo>
                  <a:pt x="20700" y="33400"/>
                </a:lnTo>
                <a:lnTo>
                  <a:pt x="13969" y="0"/>
                </a:lnTo>
                <a:close/>
              </a:path>
            </a:pathLst>
          </a:custGeom>
          <a:solidFill>
            <a:srgbClr val="000000"/>
          </a:solidFill>
        </p:spPr>
        <p:txBody>
          <a:bodyPr wrap="square" lIns="0" tIns="0" rIns="0" bIns="0" rtlCol="0"/>
          <a:lstStyle/>
          <a:p>
            <a:endParaRPr sz="1050"/>
          </a:p>
        </p:txBody>
      </p:sp>
      <p:sp>
        <p:nvSpPr>
          <p:cNvPr id="72" name="object 72"/>
          <p:cNvSpPr/>
          <p:nvPr/>
        </p:nvSpPr>
        <p:spPr>
          <a:xfrm>
            <a:off x="4303109" y="2563177"/>
            <a:ext cx="34766" cy="71438"/>
          </a:xfrm>
          <a:custGeom>
            <a:avLst/>
            <a:gdLst/>
            <a:ahLst/>
            <a:cxnLst/>
            <a:rect l="l" t="t" r="r" b="b"/>
            <a:pathLst>
              <a:path w="46354" h="95250">
                <a:moveTo>
                  <a:pt x="0" y="0"/>
                </a:moveTo>
                <a:lnTo>
                  <a:pt x="23241" y="93852"/>
                </a:lnTo>
                <a:lnTo>
                  <a:pt x="39497" y="94741"/>
                </a:lnTo>
                <a:lnTo>
                  <a:pt x="45847" y="75056"/>
                </a:lnTo>
                <a:lnTo>
                  <a:pt x="32258" y="75056"/>
                </a:lnTo>
                <a:lnTo>
                  <a:pt x="27940" y="54990"/>
                </a:lnTo>
                <a:lnTo>
                  <a:pt x="16129" y="888"/>
                </a:lnTo>
                <a:lnTo>
                  <a:pt x="0" y="0"/>
                </a:lnTo>
                <a:close/>
              </a:path>
            </a:pathLst>
          </a:custGeom>
          <a:solidFill>
            <a:srgbClr val="000000"/>
          </a:solidFill>
        </p:spPr>
        <p:txBody>
          <a:bodyPr wrap="square" lIns="0" tIns="0" rIns="0" bIns="0" rtlCol="0"/>
          <a:lstStyle/>
          <a:p>
            <a:endParaRPr sz="1050"/>
          </a:p>
        </p:txBody>
      </p:sp>
      <p:sp>
        <p:nvSpPr>
          <p:cNvPr id="73" name="object 73"/>
          <p:cNvSpPr/>
          <p:nvPr/>
        </p:nvSpPr>
        <p:spPr>
          <a:xfrm>
            <a:off x="4367879" y="2567749"/>
            <a:ext cx="30480" cy="52864"/>
          </a:xfrm>
          <a:custGeom>
            <a:avLst/>
            <a:gdLst/>
            <a:ahLst/>
            <a:cxnLst/>
            <a:rect l="l" t="t" r="r" b="b"/>
            <a:pathLst>
              <a:path w="40639" h="70485">
                <a:moveTo>
                  <a:pt x="25019" y="0"/>
                </a:moveTo>
                <a:lnTo>
                  <a:pt x="6350" y="52450"/>
                </a:lnTo>
                <a:lnTo>
                  <a:pt x="0" y="69976"/>
                </a:lnTo>
                <a:lnTo>
                  <a:pt x="14350" y="69976"/>
                </a:lnTo>
                <a:lnTo>
                  <a:pt x="40259" y="762"/>
                </a:lnTo>
                <a:lnTo>
                  <a:pt x="25019" y="0"/>
                </a:lnTo>
                <a:close/>
              </a:path>
            </a:pathLst>
          </a:custGeom>
          <a:solidFill>
            <a:srgbClr val="000000"/>
          </a:solidFill>
        </p:spPr>
        <p:txBody>
          <a:bodyPr wrap="square" lIns="0" tIns="0" rIns="0" bIns="0" rtlCol="0"/>
          <a:lstStyle/>
          <a:p>
            <a:endParaRPr sz="1050"/>
          </a:p>
        </p:txBody>
      </p:sp>
      <p:sp>
        <p:nvSpPr>
          <p:cNvPr id="74" name="object 74"/>
          <p:cNvSpPr/>
          <p:nvPr/>
        </p:nvSpPr>
        <p:spPr>
          <a:xfrm>
            <a:off x="4327303" y="2565463"/>
            <a:ext cx="32861" cy="54293"/>
          </a:xfrm>
          <a:custGeom>
            <a:avLst/>
            <a:gdLst/>
            <a:ahLst/>
            <a:cxnLst/>
            <a:rect l="l" t="t" r="r" b="b"/>
            <a:pathLst>
              <a:path w="43814" h="72389">
                <a:moveTo>
                  <a:pt x="23495" y="0"/>
                </a:moveTo>
                <a:lnTo>
                  <a:pt x="5841" y="53212"/>
                </a:lnTo>
                <a:lnTo>
                  <a:pt x="380" y="70993"/>
                </a:lnTo>
                <a:lnTo>
                  <a:pt x="0" y="72009"/>
                </a:lnTo>
                <a:lnTo>
                  <a:pt x="13588" y="72009"/>
                </a:lnTo>
                <a:lnTo>
                  <a:pt x="29845" y="21717"/>
                </a:lnTo>
                <a:lnTo>
                  <a:pt x="43814" y="21717"/>
                </a:lnTo>
                <a:lnTo>
                  <a:pt x="39624" y="889"/>
                </a:lnTo>
                <a:lnTo>
                  <a:pt x="23495" y="0"/>
                </a:lnTo>
                <a:close/>
              </a:path>
            </a:pathLst>
          </a:custGeom>
          <a:solidFill>
            <a:srgbClr val="000000"/>
          </a:solidFill>
        </p:spPr>
        <p:txBody>
          <a:bodyPr wrap="square" lIns="0" tIns="0" rIns="0" bIns="0" rtlCol="0"/>
          <a:lstStyle/>
          <a:p>
            <a:endParaRPr sz="1050"/>
          </a:p>
        </p:txBody>
      </p:sp>
      <p:sp>
        <p:nvSpPr>
          <p:cNvPr id="75" name="object 75"/>
          <p:cNvSpPr/>
          <p:nvPr/>
        </p:nvSpPr>
        <p:spPr>
          <a:xfrm>
            <a:off x="4399979" y="2568798"/>
            <a:ext cx="56674" cy="72866"/>
          </a:xfrm>
          <a:custGeom>
            <a:avLst/>
            <a:gdLst/>
            <a:ahLst/>
            <a:cxnLst/>
            <a:rect l="l" t="t" r="r" b="b"/>
            <a:pathLst>
              <a:path w="75564" h="97154">
                <a:moveTo>
                  <a:pt x="45974" y="0"/>
                </a:moveTo>
                <a:lnTo>
                  <a:pt x="9651" y="15366"/>
                </a:lnTo>
                <a:lnTo>
                  <a:pt x="0" y="45847"/>
                </a:lnTo>
                <a:lnTo>
                  <a:pt x="126" y="56896"/>
                </a:lnTo>
                <a:lnTo>
                  <a:pt x="23240" y="92456"/>
                </a:lnTo>
                <a:lnTo>
                  <a:pt x="48640" y="96900"/>
                </a:lnTo>
                <a:lnTo>
                  <a:pt x="56261" y="95376"/>
                </a:lnTo>
                <a:lnTo>
                  <a:pt x="63246" y="92075"/>
                </a:lnTo>
                <a:lnTo>
                  <a:pt x="70231" y="88646"/>
                </a:lnTo>
                <a:lnTo>
                  <a:pt x="75311" y="84074"/>
                </a:lnTo>
                <a:lnTo>
                  <a:pt x="49149" y="84074"/>
                </a:lnTo>
                <a:lnTo>
                  <a:pt x="41401" y="83565"/>
                </a:lnTo>
                <a:lnTo>
                  <a:pt x="16128" y="55117"/>
                </a:lnTo>
                <a:lnTo>
                  <a:pt x="16128" y="46736"/>
                </a:lnTo>
                <a:lnTo>
                  <a:pt x="37337" y="12446"/>
                </a:lnTo>
                <a:lnTo>
                  <a:pt x="74549" y="12446"/>
                </a:lnTo>
                <a:lnTo>
                  <a:pt x="70103" y="8254"/>
                </a:lnTo>
                <a:lnTo>
                  <a:pt x="62991" y="3937"/>
                </a:lnTo>
                <a:lnTo>
                  <a:pt x="54990" y="1270"/>
                </a:lnTo>
                <a:lnTo>
                  <a:pt x="45974" y="0"/>
                </a:lnTo>
                <a:close/>
              </a:path>
            </a:pathLst>
          </a:custGeom>
          <a:solidFill>
            <a:srgbClr val="000000"/>
          </a:solidFill>
        </p:spPr>
        <p:txBody>
          <a:bodyPr wrap="square" lIns="0" tIns="0" rIns="0" bIns="0" rtlCol="0"/>
          <a:lstStyle/>
          <a:p>
            <a:endParaRPr sz="1050"/>
          </a:p>
        </p:txBody>
      </p:sp>
      <p:sp>
        <p:nvSpPr>
          <p:cNvPr id="76" name="object 76"/>
          <p:cNvSpPr/>
          <p:nvPr/>
        </p:nvSpPr>
        <p:spPr>
          <a:xfrm>
            <a:off x="4427982" y="2578132"/>
            <a:ext cx="37148" cy="53816"/>
          </a:xfrm>
          <a:custGeom>
            <a:avLst/>
            <a:gdLst/>
            <a:ahLst/>
            <a:cxnLst/>
            <a:rect l="l" t="t" r="r" b="b"/>
            <a:pathLst>
              <a:path w="49529" h="71754">
                <a:moveTo>
                  <a:pt x="37211" y="0"/>
                </a:moveTo>
                <a:lnTo>
                  <a:pt x="0" y="0"/>
                </a:lnTo>
                <a:lnTo>
                  <a:pt x="7874" y="507"/>
                </a:lnTo>
                <a:lnTo>
                  <a:pt x="15621" y="888"/>
                </a:lnTo>
                <a:lnTo>
                  <a:pt x="21844" y="4190"/>
                </a:lnTo>
                <a:lnTo>
                  <a:pt x="33147" y="36829"/>
                </a:lnTo>
                <a:lnTo>
                  <a:pt x="32131" y="45212"/>
                </a:lnTo>
                <a:lnTo>
                  <a:pt x="11811" y="71627"/>
                </a:lnTo>
                <a:lnTo>
                  <a:pt x="37973" y="71627"/>
                </a:lnTo>
                <a:lnTo>
                  <a:pt x="49275" y="36829"/>
                </a:lnTo>
                <a:lnTo>
                  <a:pt x="49149" y="28575"/>
                </a:lnTo>
                <a:lnTo>
                  <a:pt x="49022" y="26035"/>
                </a:lnTo>
                <a:lnTo>
                  <a:pt x="47244" y="17017"/>
                </a:lnTo>
                <a:lnTo>
                  <a:pt x="43941" y="8762"/>
                </a:lnTo>
                <a:lnTo>
                  <a:pt x="38988" y="1650"/>
                </a:lnTo>
                <a:lnTo>
                  <a:pt x="37211" y="0"/>
                </a:lnTo>
                <a:close/>
              </a:path>
            </a:pathLst>
          </a:custGeom>
          <a:solidFill>
            <a:srgbClr val="000000"/>
          </a:solidFill>
        </p:spPr>
        <p:txBody>
          <a:bodyPr wrap="square" lIns="0" tIns="0" rIns="0" bIns="0" rtlCol="0"/>
          <a:lstStyle/>
          <a:p>
            <a:endParaRPr sz="1050"/>
          </a:p>
        </p:txBody>
      </p:sp>
      <p:sp>
        <p:nvSpPr>
          <p:cNvPr id="77" name="object 77"/>
          <p:cNvSpPr/>
          <p:nvPr/>
        </p:nvSpPr>
        <p:spPr>
          <a:xfrm>
            <a:off x="4476465" y="2572893"/>
            <a:ext cx="38576" cy="70009"/>
          </a:xfrm>
          <a:custGeom>
            <a:avLst/>
            <a:gdLst/>
            <a:ahLst/>
            <a:cxnLst/>
            <a:rect l="l" t="t" r="r" b="b"/>
            <a:pathLst>
              <a:path w="51435" h="93345">
                <a:moveTo>
                  <a:pt x="5079" y="0"/>
                </a:moveTo>
                <a:lnTo>
                  <a:pt x="0" y="92328"/>
                </a:lnTo>
                <a:lnTo>
                  <a:pt x="15747" y="93090"/>
                </a:lnTo>
                <a:lnTo>
                  <a:pt x="18287" y="44830"/>
                </a:lnTo>
                <a:lnTo>
                  <a:pt x="18668" y="38226"/>
                </a:lnTo>
                <a:lnTo>
                  <a:pt x="34162" y="15621"/>
                </a:lnTo>
                <a:lnTo>
                  <a:pt x="50672" y="15621"/>
                </a:lnTo>
                <a:lnTo>
                  <a:pt x="51053" y="14731"/>
                </a:lnTo>
                <a:lnTo>
                  <a:pt x="18414" y="14731"/>
                </a:lnTo>
                <a:lnTo>
                  <a:pt x="19176" y="762"/>
                </a:lnTo>
                <a:lnTo>
                  <a:pt x="5079" y="0"/>
                </a:lnTo>
                <a:close/>
              </a:path>
            </a:pathLst>
          </a:custGeom>
          <a:solidFill>
            <a:srgbClr val="000000"/>
          </a:solidFill>
        </p:spPr>
        <p:txBody>
          <a:bodyPr wrap="square" lIns="0" tIns="0" rIns="0" bIns="0" rtlCol="0"/>
          <a:lstStyle/>
          <a:p>
            <a:endParaRPr sz="1050"/>
          </a:p>
        </p:txBody>
      </p:sp>
      <p:sp>
        <p:nvSpPr>
          <p:cNvPr id="78" name="object 78"/>
          <p:cNvSpPr/>
          <p:nvPr/>
        </p:nvSpPr>
        <p:spPr>
          <a:xfrm>
            <a:off x="4490275" y="2572511"/>
            <a:ext cx="27623" cy="11430"/>
          </a:xfrm>
          <a:custGeom>
            <a:avLst/>
            <a:gdLst/>
            <a:ahLst/>
            <a:cxnLst/>
            <a:rect l="l" t="t" r="r" b="b"/>
            <a:pathLst>
              <a:path w="36829" h="15239">
                <a:moveTo>
                  <a:pt x="17271" y="0"/>
                </a:moveTo>
                <a:lnTo>
                  <a:pt x="13842" y="888"/>
                </a:lnTo>
                <a:lnTo>
                  <a:pt x="7492" y="4699"/>
                </a:lnTo>
                <a:lnTo>
                  <a:pt x="3937" y="8889"/>
                </a:lnTo>
                <a:lnTo>
                  <a:pt x="0" y="15239"/>
                </a:lnTo>
                <a:lnTo>
                  <a:pt x="32638" y="15239"/>
                </a:lnTo>
                <a:lnTo>
                  <a:pt x="36702" y="6096"/>
                </a:lnTo>
                <a:lnTo>
                  <a:pt x="31368" y="2539"/>
                </a:lnTo>
                <a:lnTo>
                  <a:pt x="26162" y="508"/>
                </a:lnTo>
                <a:lnTo>
                  <a:pt x="20827" y="254"/>
                </a:lnTo>
                <a:lnTo>
                  <a:pt x="17271" y="0"/>
                </a:lnTo>
                <a:close/>
              </a:path>
            </a:pathLst>
          </a:custGeom>
          <a:solidFill>
            <a:srgbClr val="000000"/>
          </a:solidFill>
        </p:spPr>
        <p:txBody>
          <a:bodyPr wrap="square" lIns="0" tIns="0" rIns="0" bIns="0" rtlCol="0"/>
          <a:lstStyle/>
          <a:p>
            <a:endParaRPr sz="1050"/>
          </a:p>
        </p:txBody>
      </p:sp>
      <p:sp>
        <p:nvSpPr>
          <p:cNvPr id="79" name="object 79"/>
          <p:cNvSpPr/>
          <p:nvPr/>
        </p:nvSpPr>
        <p:spPr>
          <a:xfrm>
            <a:off x="4543140" y="2610231"/>
            <a:ext cx="35719" cy="37624"/>
          </a:xfrm>
          <a:custGeom>
            <a:avLst/>
            <a:gdLst/>
            <a:ahLst/>
            <a:cxnLst/>
            <a:rect l="l" t="t" r="r" b="b"/>
            <a:pathLst>
              <a:path w="47625" h="50164">
                <a:moveTo>
                  <a:pt x="17652" y="0"/>
                </a:moveTo>
                <a:lnTo>
                  <a:pt x="0" y="0"/>
                </a:lnTo>
                <a:lnTo>
                  <a:pt x="27939" y="48894"/>
                </a:lnTo>
                <a:lnTo>
                  <a:pt x="47243" y="49911"/>
                </a:lnTo>
                <a:lnTo>
                  <a:pt x="17652" y="0"/>
                </a:lnTo>
                <a:close/>
              </a:path>
            </a:pathLst>
          </a:custGeom>
          <a:solidFill>
            <a:srgbClr val="000000"/>
          </a:solidFill>
        </p:spPr>
        <p:txBody>
          <a:bodyPr wrap="square" lIns="0" tIns="0" rIns="0" bIns="0" rtlCol="0"/>
          <a:lstStyle/>
          <a:p>
            <a:endParaRPr sz="1050"/>
          </a:p>
        </p:txBody>
      </p:sp>
      <p:sp>
        <p:nvSpPr>
          <p:cNvPr id="80" name="object 80"/>
          <p:cNvSpPr/>
          <p:nvPr/>
        </p:nvSpPr>
        <p:spPr>
          <a:xfrm>
            <a:off x="4521232" y="2548984"/>
            <a:ext cx="35243" cy="96203"/>
          </a:xfrm>
          <a:custGeom>
            <a:avLst/>
            <a:gdLst/>
            <a:ahLst/>
            <a:cxnLst/>
            <a:rect l="l" t="t" r="r" b="b"/>
            <a:pathLst>
              <a:path w="46989" h="128270">
                <a:moveTo>
                  <a:pt x="6985" y="0"/>
                </a:moveTo>
                <a:lnTo>
                  <a:pt x="0" y="127380"/>
                </a:lnTo>
                <a:lnTo>
                  <a:pt x="15620" y="128269"/>
                </a:lnTo>
                <a:lnTo>
                  <a:pt x="17652" y="91693"/>
                </a:lnTo>
                <a:lnTo>
                  <a:pt x="29210" y="81661"/>
                </a:lnTo>
                <a:lnTo>
                  <a:pt x="46862" y="81661"/>
                </a:lnTo>
                <a:lnTo>
                  <a:pt x="42037" y="73532"/>
                </a:lnTo>
                <a:lnTo>
                  <a:pt x="18668" y="73532"/>
                </a:lnTo>
                <a:lnTo>
                  <a:pt x="22605" y="762"/>
                </a:lnTo>
                <a:lnTo>
                  <a:pt x="6985" y="0"/>
                </a:lnTo>
                <a:close/>
              </a:path>
            </a:pathLst>
          </a:custGeom>
          <a:solidFill>
            <a:srgbClr val="000000"/>
          </a:solidFill>
        </p:spPr>
        <p:txBody>
          <a:bodyPr wrap="square" lIns="0" tIns="0" rIns="0" bIns="0" rtlCol="0"/>
          <a:lstStyle/>
          <a:p>
            <a:endParaRPr sz="1050"/>
          </a:p>
        </p:txBody>
      </p:sp>
      <p:sp>
        <p:nvSpPr>
          <p:cNvPr id="81" name="object 81"/>
          <p:cNvSpPr/>
          <p:nvPr/>
        </p:nvSpPr>
        <p:spPr>
          <a:xfrm>
            <a:off x="4535233" y="2577465"/>
            <a:ext cx="44768" cy="26670"/>
          </a:xfrm>
          <a:custGeom>
            <a:avLst/>
            <a:gdLst/>
            <a:ahLst/>
            <a:cxnLst/>
            <a:rect l="l" t="t" r="r" b="b"/>
            <a:pathLst>
              <a:path w="59689" h="35560">
                <a:moveTo>
                  <a:pt x="38988" y="0"/>
                </a:moveTo>
                <a:lnTo>
                  <a:pt x="0" y="35559"/>
                </a:lnTo>
                <a:lnTo>
                  <a:pt x="23368" y="35559"/>
                </a:lnTo>
                <a:lnTo>
                  <a:pt x="22098" y="33400"/>
                </a:lnTo>
                <a:lnTo>
                  <a:pt x="59309" y="1142"/>
                </a:lnTo>
                <a:lnTo>
                  <a:pt x="38988" y="0"/>
                </a:lnTo>
                <a:close/>
              </a:path>
            </a:pathLst>
          </a:custGeom>
          <a:solidFill>
            <a:srgbClr val="000000"/>
          </a:solidFill>
        </p:spPr>
        <p:txBody>
          <a:bodyPr wrap="square" lIns="0" tIns="0" rIns="0" bIns="0" rtlCol="0"/>
          <a:lstStyle/>
          <a:p>
            <a:endParaRPr sz="1050"/>
          </a:p>
        </p:txBody>
      </p:sp>
      <p:sp>
        <p:nvSpPr>
          <p:cNvPr id="82" name="object 82"/>
          <p:cNvSpPr/>
          <p:nvPr/>
        </p:nvSpPr>
        <p:spPr>
          <a:xfrm>
            <a:off x="2886265" y="3515010"/>
            <a:ext cx="281683" cy="110109"/>
          </a:xfrm>
          <a:prstGeom prst="rect">
            <a:avLst/>
          </a:prstGeom>
          <a:blipFill>
            <a:blip r:embed="rId2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83" name="object 83"/>
          <p:cNvSpPr/>
          <p:nvPr/>
        </p:nvSpPr>
        <p:spPr>
          <a:xfrm>
            <a:off x="3183541" y="3530537"/>
            <a:ext cx="185927" cy="132206"/>
          </a:xfrm>
          <a:prstGeom prst="rect">
            <a:avLst/>
          </a:prstGeom>
          <a:blipFill>
            <a:blip r:embed="rId2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84" name="object 84"/>
          <p:cNvSpPr/>
          <p:nvPr/>
        </p:nvSpPr>
        <p:spPr>
          <a:xfrm>
            <a:off x="1603344" y="3444049"/>
            <a:ext cx="257746" cy="109632"/>
          </a:xfrm>
          <a:prstGeom prst="rect">
            <a:avLst/>
          </a:prstGeom>
          <a:blipFill>
            <a:blip r:embed="rId2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85" name="object 85"/>
          <p:cNvSpPr/>
          <p:nvPr/>
        </p:nvSpPr>
        <p:spPr>
          <a:xfrm>
            <a:off x="1875568" y="3485293"/>
            <a:ext cx="15716" cy="70009"/>
          </a:xfrm>
          <a:custGeom>
            <a:avLst/>
            <a:gdLst/>
            <a:ahLst/>
            <a:cxnLst/>
            <a:rect l="l" t="t" r="r" b="b"/>
            <a:pathLst>
              <a:path w="20955" h="93345">
                <a:moveTo>
                  <a:pt x="5080" y="0"/>
                </a:moveTo>
                <a:lnTo>
                  <a:pt x="0" y="92329"/>
                </a:lnTo>
                <a:lnTo>
                  <a:pt x="15620" y="93218"/>
                </a:lnTo>
                <a:lnTo>
                  <a:pt x="20700" y="889"/>
                </a:lnTo>
                <a:lnTo>
                  <a:pt x="5080" y="0"/>
                </a:lnTo>
                <a:close/>
              </a:path>
            </a:pathLst>
          </a:custGeom>
          <a:solidFill>
            <a:srgbClr val="000000"/>
          </a:solidFill>
        </p:spPr>
        <p:txBody>
          <a:bodyPr wrap="square" lIns="0" tIns="0" rIns="0" bIns="0" rtlCol="0"/>
          <a:lstStyle/>
          <a:p>
            <a:endParaRPr sz="1050"/>
          </a:p>
        </p:txBody>
      </p:sp>
      <p:sp>
        <p:nvSpPr>
          <p:cNvPr id="86" name="object 86"/>
          <p:cNvSpPr/>
          <p:nvPr/>
        </p:nvSpPr>
        <p:spPr>
          <a:xfrm>
            <a:off x="1904905" y="3460527"/>
            <a:ext cx="17145" cy="96203"/>
          </a:xfrm>
          <a:custGeom>
            <a:avLst/>
            <a:gdLst/>
            <a:ahLst/>
            <a:cxnLst/>
            <a:rect l="l" t="t" r="r" b="b"/>
            <a:pathLst>
              <a:path w="22860" h="128270">
                <a:moveTo>
                  <a:pt x="6984" y="0"/>
                </a:moveTo>
                <a:lnTo>
                  <a:pt x="0" y="127507"/>
                </a:lnTo>
                <a:lnTo>
                  <a:pt x="15620" y="128269"/>
                </a:lnTo>
                <a:lnTo>
                  <a:pt x="22606" y="888"/>
                </a:lnTo>
                <a:lnTo>
                  <a:pt x="6984" y="0"/>
                </a:lnTo>
                <a:close/>
              </a:path>
            </a:pathLst>
          </a:custGeom>
          <a:solidFill>
            <a:srgbClr val="000000"/>
          </a:solidFill>
        </p:spPr>
        <p:txBody>
          <a:bodyPr wrap="square" lIns="0" tIns="0" rIns="0" bIns="0" rtlCol="0"/>
          <a:lstStyle/>
          <a:p>
            <a:endParaRPr sz="1050"/>
          </a:p>
        </p:txBody>
      </p:sp>
      <p:sp>
        <p:nvSpPr>
          <p:cNvPr id="87" name="object 87"/>
          <p:cNvSpPr/>
          <p:nvPr/>
        </p:nvSpPr>
        <p:spPr>
          <a:xfrm>
            <a:off x="4162996" y="3584515"/>
            <a:ext cx="642080" cy="156905"/>
          </a:xfrm>
          <a:prstGeom prst="rect">
            <a:avLst/>
          </a:prstGeom>
          <a:blipFill>
            <a:blip r:embed="rId3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88" name="object 88"/>
          <p:cNvSpPr/>
          <p:nvPr/>
        </p:nvSpPr>
        <p:spPr>
          <a:xfrm>
            <a:off x="2144744" y="1798882"/>
            <a:ext cx="766753" cy="578272"/>
          </a:xfrm>
          <a:prstGeom prst="rect">
            <a:avLst/>
          </a:prstGeom>
          <a:blipFill>
            <a:blip r:embed="rId3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89" name="object 89"/>
          <p:cNvSpPr/>
          <p:nvPr/>
        </p:nvSpPr>
        <p:spPr>
          <a:xfrm>
            <a:off x="1805940" y="1768220"/>
            <a:ext cx="556641" cy="556641"/>
          </a:xfrm>
          <a:prstGeom prst="rect">
            <a:avLst/>
          </a:prstGeom>
          <a:blipFill>
            <a:blip r:embed="rId3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0" name="object 90"/>
          <p:cNvSpPr/>
          <p:nvPr/>
        </p:nvSpPr>
        <p:spPr>
          <a:xfrm>
            <a:off x="1859279" y="1821742"/>
            <a:ext cx="449970" cy="449970"/>
          </a:xfrm>
          <a:prstGeom prst="rect">
            <a:avLst/>
          </a:prstGeom>
          <a:blipFill>
            <a:blip r:embed="rId3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1" name="object 91"/>
          <p:cNvSpPr/>
          <p:nvPr/>
        </p:nvSpPr>
        <p:spPr>
          <a:xfrm>
            <a:off x="2721483" y="1866519"/>
            <a:ext cx="485775" cy="485775"/>
          </a:xfrm>
          <a:prstGeom prst="rect">
            <a:avLst/>
          </a:prstGeom>
          <a:blipFill>
            <a:blip r:embed="rId3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2" name="object 92"/>
          <p:cNvSpPr/>
          <p:nvPr/>
        </p:nvSpPr>
        <p:spPr>
          <a:xfrm>
            <a:off x="2774727" y="1919840"/>
            <a:ext cx="379971" cy="379971"/>
          </a:xfrm>
          <a:prstGeom prst="rect">
            <a:avLst/>
          </a:prstGeom>
          <a:blipFill>
            <a:blip r:embed="rId3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3" name="object 93"/>
          <p:cNvSpPr/>
          <p:nvPr/>
        </p:nvSpPr>
        <p:spPr>
          <a:xfrm>
            <a:off x="1292733" y="1693925"/>
            <a:ext cx="656082" cy="656082"/>
          </a:xfrm>
          <a:prstGeom prst="rect">
            <a:avLst/>
          </a:prstGeom>
          <a:blipFill>
            <a:blip r:embed="rId3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4" name="object 94"/>
          <p:cNvSpPr/>
          <p:nvPr/>
        </p:nvSpPr>
        <p:spPr>
          <a:xfrm>
            <a:off x="1347502" y="1748819"/>
            <a:ext cx="546801" cy="546801"/>
          </a:xfrm>
          <a:prstGeom prst="rect">
            <a:avLst/>
          </a:prstGeom>
          <a:blipFill>
            <a:blip r:embed="rId3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5" name="object 95"/>
          <p:cNvSpPr/>
          <p:nvPr/>
        </p:nvSpPr>
        <p:spPr>
          <a:xfrm>
            <a:off x="4058792" y="1943100"/>
            <a:ext cx="490347" cy="491490"/>
          </a:xfrm>
          <a:prstGeom prst="rect">
            <a:avLst/>
          </a:prstGeom>
          <a:blipFill>
            <a:blip r:embed="rId3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6" name="object 96"/>
          <p:cNvSpPr/>
          <p:nvPr/>
        </p:nvSpPr>
        <p:spPr>
          <a:xfrm>
            <a:off x="4111465" y="1996096"/>
            <a:ext cx="385058" cy="385058"/>
          </a:xfrm>
          <a:prstGeom prst="rect">
            <a:avLst/>
          </a:prstGeom>
          <a:blipFill>
            <a:blip r:embed="rId3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7" name="object 97"/>
          <p:cNvSpPr/>
          <p:nvPr/>
        </p:nvSpPr>
        <p:spPr>
          <a:xfrm>
            <a:off x="2122550" y="2586609"/>
            <a:ext cx="422910" cy="154304"/>
          </a:xfrm>
          <a:prstGeom prst="rect">
            <a:avLst/>
          </a:prstGeom>
          <a:blipFill>
            <a:blip r:embed="rId4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8" name="object 98"/>
          <p:cNvSpPr/>
          <p:nvPr/>
        </p:nvSpPr>
        <p:spPr>
          <a:xfrm>
            <a:off x="2123884" y="2588038"/>
            <a:ext cx="744379" cy="170021"/>
          </a:xfrm>
          <a:custGeom>
            <a:avLst/>
            <a:gdLst/>
            <a:ahLst/>
            <a:cxnLst/>
            <a:rect l="l" t="t" r="r" b="b"/>
            <a:pathLst>
              <a:path w="992504" h="226695">
                <a:moveTo>
                  <a:pt x="9525" y="0"/>
                </a:moveTo>
                <a:lnTo>
                  <a:pt x="992505" y="53848"/>
                </a:lnTo>
                <a:lnTo>
                  <a:pt x="983107" y="226314"/>
                </a:lnTo>
                <a:lnTo>
                  <a:pt x="0" y="172466"/>
                </a:lnTo>
                <a:lnTo>
                  <a:pt x="9525" y="0"/>
                </a:lnTo>
                <a:close/>
              </a:path>
            </a:pathLst>
          </a:custGeom>
          <a:ln w="12700">
            <a:solidFill>
              <a:srgbClr val="000000"/>
            </a:solidFill>
          </a:ln>
        </p:spPr>
        <p:txBody>
          <a:bodyPr wrap="square" lIns="0" tIns="0" rIns="0" bIns="0" rtlCol="0"/>
          <a:lstStyle/>
          <a:p>
            <a:endParaRPr sz="1050"/>
          </a:p>
        </p:txBody>
      </p:sp>
      <p:sp>
        <p:nvSpPr>
          <p:cNvPr id="99" name="object 99"/>
          <p:cNvSpPr/>
          <p:nvPr/>
        </p:nvSpPr>
        <p:spPr>
          <a:xfrm>
            <a:off x="1796415" y="2577083"/>
            <a:ext cx="254794" cy="110681"/>
          </a:xfrm>
          <a:prstGeom prst="rect">
            <a:avLst/>
          </a:prstGeom>
          <a:blipFill>
            <a:blip r:embed="rId4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0" name="object 100"/>
          <p:cNvSpPr/>
          <p:nvPr/>
        </p:nvSpPr>
        <p:spPr>
          <a:xfrm>
            <a:off x="3939921" y="2682621"/>
            <a:ext cx="660654" cy="171450"/>
          </a:xfrm>
          <a:prstGeom prst="rect">
            <a:avLst/>
          </a:prstGeom>
          <a:blipFill>
            <a:blip r:embed="rId4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1" name="object 101"/>
          <p:cNvSpPr/>
          <p:nvPr/>
        </p:nvSpPr>
        <p:spPr>
          <a:xfrm>
            <a:off x="3879342" y="2631186"/>
            <a:ext cx="868679" cy="282320"/>
          </a:xfrm>
          <a:prstGeom prst="rect">
            <a:avLst/>
          </a:prstGeom>
          <a:blipFill>
            <a:blip r:embed="rId4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2" name="object 102"/>
          <p:cNvSpPr/>
          <p:nvPr/>
        </p:nvSpPr>
        <p:spPr>
          <a:xfrm>
            <a:off x="3941350" y="2687575"/>
            <a:ext cx="744379" cy="170021"/>
          </a:xfrm>
          <a:custGeom>
            <a:avLst/>
            <a:gdLst/>
            <a:ahLst/>
            <a:cxnLst/>
            <a:rect l="l" t="t" r="r" b="b"/>
            <a:pathLst>
              <a:path w="992504" h="226695">
                <a:moveTo>
                  <a:pt x="9525" y="0"/>
                </a:moveTo>
                <a:lnTo>
                  <a:pt x="992504" y="53847"/>
                </a:lnTo>
                <a:lnTo>
                  <a:pt x="983106" y="226313"/>
                </a:lnTo>
                <a:lnTo>
                  <a:pt x="0" y="172465"/>
                </a:lnTo>
                <a:lnTo>
                  <a:pt x="9525" y="0"/>
                </a:lnTo>
                <a:close/>
              </a:path>
            </a:pathLst>
          </a:custGeom>
          <a:ln w="12700">
            <a:solidFill>
              <a:srgbClr val="000000"/>
            </a:solidFill>
          </a:ln>
        </p:spPr>
        <p:txBody>
          <a:bodyPr wrap="square" lIns="0" tIns="0" rIns="0" bIns="0" rtlCol="0"/>
          <a:lstStyle/>
          <a:p>
            <a:endParaRPr sz="1050"/>
          </a:p>
        </p:txBody>
      </p:sp>
      <p:sp>
        <p:nvSpPr>
          <p:cNvPr id="103" name="object 103"/>
          <p:cNvSpPr/>
          <p:nvPr/>
        </p:nvSpPr>
        <p:spPr>
          <a:xfrm>
            <a:off x="3613594" y="2675953"/>
            <a:ext cx="255080" cy="111347"/>
          </a:xfrm>
          <a:prstGeom prst="rect">
            <a:avLst/>
          </a:prstGeom>
          <a:blipFill>
            <a:blip r:embed="rId4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4" name="object 104"/>
          <p:cNvSpPr/>
          <p:nvPr/>
        </p:nvSpPr>
        <p:spPr>
          <a:xfrm>
            <a:off x="1593341" y="3602736"/>
            <a:ext cx="357759" cy="148589"/>
          </a:xfrm>
          <a:prstGeom prst="rect">
            <a:avLst/>
          </a:prstGeom>
          <a:blipFill>
            <a:blip r:embed="rId4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5" name="object 105"/>
          <p:cNvSpPr/>
          <p:nvPr/>
        </p:nvSpPr>
        <p:spPr>
          <a:xfrm>
            <a:off x="1532762" y="3547873"/>
            <a:ext cx="868680" cy="282320"/>
          </a:xfrm>
          <a:prstGeom prst="rect">
            <a:avLst/>
          </a:prstGeom>
          <a:blipFill>
            <a:blip r:embed="rId4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6" name="object 106"/>
          <p:cNvSpPr/>
          <p:nvPr/>
        </p:nvSpPr>
        <p:spPr>
          <a:xfrm>
            <a:off x="1594866" y="3604356"/>
            <a:ext cx="744379" cy="170021"/>
          </a:xfrm>
          <a:custGeom>
            <a:avLst/>
            <a:gdLst/>
            <a:ahLst/>
            <a:cxnLst/>
            <a:rect l="l" t="t" r="r" b="b"/>
            <a:pathLst>
              <a:path w="992505" h="226695">
                <a:moveTo>
                  <a:pt x="9525" y="0"/>
                </a:moveTo>
                <a:lnTo>
                  <a:pt x="992505" y="53848"/>
                </a:lnTo>
                <a:lnTo>
                  <a:pt x="983107" y="226314"/>
                </a:lnTo>
                <a:lnTo>
                  <a:pt x="0" y="172466"/>
                </a:lnTo>
                <a:lnTo>
                  <a:pt x="9525" y="0"/>
                </a:lnTo>
                <a:close/>
              </a:path>
            </a:pathLst>
          </a:custGeom>
          <a:ln w="12700">
            <a:solidFill>
              <a:srgbClr val="000000"/>
            </a:solidFill>
          </a:ln>
        </p:spPr>
        <p:txBody>
          <a:bodyPr wrap="square" lIns="0" tIns="0" rIns="0" bIns="0" rtlCol="0"/>
          <a:lstStyle/>
          <a:p>
            <a:endParaRPr sz="1050"/>
          </a:p>
        </p:txBody>
      </p:sp>
      <p:sp>
        <p:nvSpPr>
          <p:cNvPr id="107" name="object 107"/>
          <p:cNvSpPr/>
          <p:nvPr/>
        </p:nvSpPr>
        <p:spPr>
          <a:xfrm>
            <a:off x="1267777" y="3595402"/>
            <a:ext cx="258509" cy="110966"/>
          </a:xfrm>
          <a:prstGeom prst="rect">
            <a:avLst/>
          </a:prstGeom>
          <a:blipFill>
            <a:blip r:embed="rId4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8" name="object 108"/>
          <p:cNvSpPr/>
          <p:nvPr/>
        </p:nvSpPr>
        <p:spPr>
          <a:xfrm>
            <a:off x="2880359" y="3673601"/>
            <a:ext cx="619506" cy="164592"/>
          </a:xfrm>
          <a:prstGeom prst="rect">
            <a:avLst/>
          </a:prstGeom>
          <a:blipFill>
            <a:blip r:embed="rId4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9" name="object 109"/>
          <p:cNvSpPr/>
          <p:nvPr/>
        </p:nvSpPr>
        <p:spPr>
          <a:xfrm>
            <a:off x="2819782" y="3623309"/>
            <a:ext cx="867536" cy="281178"/>
          </a:xfrm>
          <a:prstGeom prst="rect">
            <a:avLst/>
          </a:prstGeom>
          <a:blipFill>
            <a:blip r:embed="rId4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0" name="object 110"/>
          <p:cNvSpPr/>
          <p:nvPr/>
        </p:nvSpPr>
        <p:spPr>
          <a:xfrm>
            <a:off x="2880931" y="3678841"/>
            <a:ext cx="744379" cy="170021"/>
          </a:xfrm>
          <a:custGeom>
            <a:avLst/>
            <a:gdLst/>
            <a:ahLst/>
            <a:cxnLst/>
            <a:rect l="l" t="t" r="r" b="b"/>
            <a:pathLst>
              <a:path w="992504" h="226695">
                <a:moveTo>
                  <a:pt x="9525" y="0"/>
                </a:moveTo>
                <a:lnTo>
                  <a:pt x="992505" y="53847"/>
                </a:lnTo>
                <a:lnTo>
                  <a:pt x="983107" y="226313"/>
                </a:lnTo>
                <a:lnTo>
                  <a:pt x="0" y="172465"/>
                </a:lnTo>
                <a:lnTo>
                  <a:pt x="9525" y="0"/>
                </a:lnTo>
              </a:path>
            </a:pathLst>
          </a:custGeom>
          <a:ln w="12700">
            <a:solidFill>
              <a:srgbClr val="000000"/>
            </a:solidFill>
          </a:ln>
        </p:spPr>
        <p:txBody>
          <a:bodyPr wrap="square" lIns="0" tIns="0" rIns="0" bIns="0" rtlCol="0"/>
          <a:lstStyle/>
          <a:p>
            <a:endParaRPr sz="1050"/>
          </a:p>
        </p:txBody>
      </p:sp>
      <p:sp>
        <p:nvSpPr>
          <p:cNvPr id="111" name="object 111"/>
          <p:cNvSpPr/>
          <p:nvPr/>
        </p:nvSpPr>
        <p:spPr>
          <a:xfrm>
            <a:off x="2564607" y="3665696"/>
            <a:ext cx="252127" cy="111347"/>
          </a:xfrm>
          <a:prstGeom prst="rect">
            <a:avLst/>
          </a:prstGeom>
          <a:blipFill>
            <a:blip r:embed="rId5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2" name="object 112"/>
          <p:cNvSpPr/>
          <p:nvPr/>
        </p:nvSpPr>
        <p:spPr>
          <a:xfrm>
            <a:off x="4155949" y="3743326"/>
            <a:ext cx="579500" cy="163448"/>
          </a:xfrm>
          <a:prstGeom prst="rect">
            <a:avLst/>
          </a:prstGeom>
          <a:blipFill>
            <a:blip r:embed="rId5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3" name="object 113"/>
          <p:cNvSpPr/>
          <p:nvPr/>
        </p:nvSpPr>
        <p:spPr>
          <a:xfrm>
            <a:off x="4095369" y="3688461"/>
            <a:ext cx="868679" cy="282320"/>
          </a:xfrm>
          <a:prstGeom prst="rect">
            <a:avLst/>
          </a:prstGeom>
          <a:blipFill>
            <a:blip r:embed="rId5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4" name="object 114"/>
          <p:cNvSpPr/>
          <p:nvPr/>
        </p:nvSpPr>
        <p:spPr>
          <a:xfrm>
            <a:off x="4157472" y="3744659"/>
            <a:ext cx="744379" cy="170021"/>
          </a:xfrm>
          <a:custGeom>
            <a:avLst/>
            <a:gdLst/>
            <a:ahLst/>
            <a:cxnLst/>
            <a:rect l="l" t="t" r="r" b="b"/>
            <a:pathLst>
              <a:path w="992504" h="226695">
                <a:moveTo>
                  <a:pt x="9398" y="0"/>
                </a:moveTo>
                <a:lnTo>
                  <a:pt x="992504" y="53848"/>
                </a:lnTo>
                <a:lnTo>
                  <a:pt x="982979" y="226314"/>
                </a:lnTo>
                <a:lnTo>
                  <a:pt x="0" y="172466"/>
                </a:lnTo>
                <a:lnTo>
                  <a:pt x="9398" y="0"/>
                </a:lnTo>
              </a:path>
            </a:pathLst>
          </a:custGeom>
          <a:ln w="12700">
            <a:solidFill>
              <a:srgbClr val="000000"/>
            </a:solidFill>
          </a:ln>
        </p:spPr>
        <p:txBody>
          <a:bodyPr wrap="square" lIns="0" tIns="0" rIns="0" bIns="0" rtlCol="0"/>
          <a:lstStyle/>
          <a:p>
            <a:endParaRPr sz="1050"/>
          </a:p>
        </p:txBody>
      </p:sp>
      <p:sp>
        <p:nvSpPr>
          <p:cNvPr id="115" name="object 115"/>
          <p:cNvSpPr/>
          <p:nvPr/>
        </p:nvSpPr>
        <p:spPr>
          <a:xfrm>
            <a:off x="3878675" y="3737706"/>
            <a:ext cx="122110" cy="100870"/>
          </a:xfrm>
          <a:prstGeom prst="rect">
            <a:avLst/>
          </a:prstGeom>
          <a:blipFill>
            <a:blip r:embed="rId5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6" name="object 116"/>
          <p:cNvSpPr/>
          <p:nvPr/>
        </p:nvSpPr>
        <p:spPr>
          <a:xfrm>
            <a:off x="4026884" y="3743707"/>
            <a:ext cx="103918" cy="105251"/>
          </a:xfrm>
          <a:prstGeom prst="rect">
            <a:avLst/>
          </a:prstGeom>
          <a:blipFill>
            <a:blip r:embed="rId5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7" name="object 117"/>
          <p:cNvSpPr/>
          <p:nvPr/>
        </p:nvSpPr>
        <p:spPr>
          <a:xfrm>
            <a:off x="1338263" y="1085754"/>
            <a:ext cx="2915888" cy="428720"/>
          </a:xfrm>
          <a:prstGeom prst="rect">
            <a:avLst/>
          </a:prstGeom>
          <a:blipFill>
            <a:blip r:embed="rId5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8" name="object 118"/>
          <p:cNvSpPr/>
          <p:nvPr/>
        </p:nvSpPr>
        <p:spPr>
          <a:xfrm>
            <a:off x="1515617" y="2906649"/>
            <a:ext cx="648081" cy="648081"/>
          </a:xfrm>
          <a:prstGeom prst="rect">
            <a:avLst/>
          </a:prstGeom>
          <a:blipFill>
            <a:blip r:embed="rId5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9" name="object 119"/>
          <p:cNvSpPr/>
          <p:nvPr/>
        </p:nvSpPr>
        <p:spPr>
          <a:xfrm>
            <a:off x="1570386" y="2961398"/>
            <a:ext cx="538658" cy="538658"/>
          </a:xfrm>
          <a:prstGeom prst="rect">
            <a:avLst/>
          </a:prstGeom>
          <a:blipFill>
            <a:blip r:embed="rId5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20" name="object 120"/>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121" name="object 121"/>
          <p:cNvSpPr/>
          <p:nvPr/>
        </p:nvSpPr>
        <p:spPr>
          <a:xfrm>
            <a:off x="8171116" y="4665820"/>
            <a:ext cx="972883" cy="477679"/>
          </a:xfrm>
          <a:prstGeom prst="rect">
            <a:avLst/>
          </a:prstGeom>
          <a:blipFill>
            <a:blip r:embed="rId5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738433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2225466" y="526873"/>
            <a:ext cx="4215765" cy="379431"/>
          </a:xfrm>
          <a:prstGeom prst="rect">
            <a:avLst/>
          </a:prstGeom>
        </p:spPr>
        <p:txBody>
          <a:bodyPr vert="horz" wrap="square" lIns="0" tIns="10001" rIns="0" bIns="0" rtlCol="0">
            <a:spAutoFit/>
          </a:bodyPr>
          <a:lstStyle/>
          <a:p>
            <a:pPr marL="9525">
              <a:spcBef>
                <a:spcPts val="79"/>
              </a:spcBef>
            </a:pPr>
            <a:r>
              <a:rPr sz="2400" dirty="0"/>
              <a:t>And </a:t>
            </a:r>
            <a:r>
              <a:rPr sz="2400" spc="-4" dirty="0"/>
              <a:t>there are of </a:t>
            </a:r>
            <a:r>
              <a:rPr sz="2400" dirty="0"/>
              <a:t>course</a:t>
            </a:r>
            <a:r>
              <a:rPr sz="2400" spc="-79" dirty="0"/>
              <a:t> </a:t>
            </a:r>
            <a:r>
              <a:rPr sz="2400" spc="-4" dirty="0"/>
              <a:t>risks…</a:t>
            </a:r>
            <a:endParaRPr sz="2400" dirty="0"/>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graphicFrame>
        <p:nvGraphicFramePr>
          <p:cNvPr id="15" name="object 14"/>
          <p:cNvGraphicFramePr>
            <a:graphicFrameLocks noGrp="1"/>
          </p:cNvGraphicFramePr>
          <p:nvPr>
            <p:extLst/>
          </p:nvPr>
        </p:nvGraphicFramePr>
        <p:xfrm>
          <a:off x="118229" y="2507959"/>
          <a:ext cx="8846477" cy="1203429"/>
        </p:xfrm>
        <a:graphic>
          <a:graphicData uri="http://schemas.openxmlformats.org/drawingml/2006/table">
            <a:tbl>
              <a:tblPr firstRow="1" bandRow="1">
                <a:tableStyleId>{2D5ABB26-0587-4C30-8999-92F81FD0307C}</a:tableStyleId>
              </a:tblPr>
              <a:tblGrid>
                <a:gridCol w="77895"/>
                <a:gridCol w="2538111"/>
                <a:gridCol w="3209365"/>
                <a:gridCol w="3021106"/>
              </a:tblGrid>
              <a:tr h="1203429">
                <a:tc>
                  <a:txBody>
                    <a:bodyPr/>
                    <a:lstStyle/>
                    <a:p>
                      <a:pPr>
                        <a:lnSpc>
                          <a:spcPct val="100000"/>
                        </a:lnSpc>
                      </a:pPr>
                      <a:endParaRPr sz="2400" dirty="0">
                        <a:latin typeface="Times New Roman"/>
                        <a:cs typeface="Times New Roman"/>
                      </a:endParaRPr>
                    </a:p>
                  </a:txBody>
                  <a:tcPr marL="0" marR="0" marT="0" marB="0">
                    <a:lnR w="9525">
                      <a:solidFill>
                        <a:srgbClr val="7E7E7E"/>
                      </a:solidFill>
                      <a:prstDash val="solid"/>
                    </a:lnR>
                    <a:lnB w="9525">
                      <a:solidFill>
                        <a:srgbClr val="7E7E7E"/>
                      </a:solidFill>
                      <a:prstDash val="solid"/>
                    </a:lnB>
                  </a:tcPr>
                </a:tc>
                <a:tc>
                  <a:txBody>
                    <a:bodyPr/>
                    <a:lstStyle/>
                    <a:p>
                      <a:pPr marL="36000" algn="ctr">
                        <a:lnSpc>
                          <a:spcPct val="100000"/>
                        </a:lnSpc>
                        <a:spcBef>
                          <a:spcPts val="330"/>
                        </a:spcBef>
                      </a:pPr>
                      <a:r>
                        <a:rPr sz="2800" b="1" dirty="0" smtClean="0">
                          <a:solidFill>
                            <a:srgbClr val="FF0066"/>
                          </a:solidFill>
                          <a:latin typeface="Century Gothic"/>
                          <a:cs typeface="Century Gothic"/>
                        </a:rPr>
                        <a:t>Content</a:t>
                      </a:r>
                      <a:endParaRPr lang="en-GB" sz="2800" b="1" dirty="0" smtClean="0">
                        <a:solidFill>
                          <a:srgbClr val="FF0066"/>
                        </a:solidFill>
                        <a:latin typeface="Century Gothic"/>
                        <a:cs typeface="Century Gothic"/>
                      </a:endParaRPr>
                    </a:p>
                    <a:p>
                      <a:pPr marL="36000" algn="ctr">
                        <a:lnSpc>
                          <a:spcPct val="100000"/>
                        </a:lnSpc>
                        <a:spcBef>
                          <a:spcPts val="330"/>
                        </a:spcBef>
                      </a:pPr>
                      <a:r>
                        <a:rPr lang="en-GB" sz="1600" b="0" dirty="0" smtClean="0">
                          <a:solidFill>
                            <a:srgbClr val="FF0066"/>
                          </a:solidFill>
                          <a:latin typeface="Century Gothic"/>
                          <a:cs typeface="Century Gothic"/>
                        </a:rPr>
                        <a:t>the things you see!</a:t>
                      </a:r>
                      <a:endParaRPr sz="1600" b="0" dirty="0">
                        <a:latin typeface="Century Gothic"/>
                        <a:cs typeface="Century Gothic"/>
                      </a:endParaRPr>
                    </a:p>
                  </a:txBody>
                  <a:tcPr marL="0" marR="0" marT="41910" marB="0">
                    <a:lnL w="9525">
                      <a:solidFill>
                        <a:srgbClr val="7E7E7E"/>
                      </a:solidFill>
                      <a:prstDash val="solid"/>
                    </a:lnL>
                    <a:lnR w="9525">
                      <a:solidFill>
                        <a:srgbClr val="7E7E7E"/>
                      </a:solidFill>
                      <a:prstDash val="solid"/>
                    </a:lnR>
                    <a:lnT w="9525">
                      <a:solidFill>
                        <a:srgbClr val="7E7E7E"/>
                      </a:solidFill>
                      <a:prstDash val="solid"/>
                    </a:lnT>
                    <a:lnB w="9525">
                      <a:solidFill>
                        <a:srgbClr val="7E7E7E"/>
                      </a:solidFill>
                      <a:prstDash val="solid"/>
                    </a:lnB>
                    <a:solidFill>
                      <a:srgbClr val="DEEBF7"/>
                    </a:solidFill>
                  </a:tcPr>
                </a:tc>
                <a:tc>
                  <a:txBody>
                    <a:bodyPr/>
                    <a:lstStyle/>
                    <a:p>
                      <a:pPr marL="36000" algn="ctr">
                        <a:lnSpc>
                          <a:spcPct val="100000"/>
                        </a:lnSpc>
                        <a:spcBef>
                          <a:spcPts val="330"/>
                        </a:spcBef>
                      </a:pPr>
                      <a:r>
                        <a:rPr sz="2800" b="1" dirty="0" smtClean="0">
                          <a:solidFill>
                            <a:srgbClr val="FF0066"/>
                          </a:solidFill>
                          <a:latin typeface="Century Gothic"/>
                          <a:ea typeface="+mn-ea"/>
                          <a:cs typeface="Century Gothic"/>
                        </a:rPr>
                        <a:t>Contact</a:t>
                      </a:r>
                      <a:endParaRPr lang="en-GB" sz="2800" b="1" dirty="0" smtClean="0">
                        <a:solidFill>
                          <a:srgbClr val="FF0066"/>
                        </a:solidFill>
                        <a:latin typeface="Century Gothic"/>
                        <a:ea typeface="+mn-ea"/>
                        <a:cs typeface="Century Gothic"/>
                      </a:endParaRPr>
                    </a:p>
                    <a:p>
                      <a:pPr marL="36000" algn="ctr">
                        <a:lnSpc>
                          <a:spcPct val="100000"/>
                        </a:lnSpc>
                        <a:spcBef>
                          <a:spcPts val="330"/>
                        </a:spcBef>
                      </a:pPr>
                      <a:r>
                        <a:rPr lang="en-GB" sz="1600" b="0" dirty="0" smtClean="0">
                          <a:solidFill>
                            <a:srgbClr val="FF0066"/>
                          </a:solidFill>
                          <a:latin typeface="Century Gothic"/>
                          <a:ea typeface="+mn-ea"/>
                          <a:cs typeface="Century Gothic"/>
                        </a:rPr>
                        <a:t>The people you have contact with!</a:t>
                      </a:r>
                      <a:endParaRPr sz="1600" b="0" dirty="0">
                        <a:solidFill>
                          <a:srgbClr val="FF0066"/>
                        </a:solidFill>
                        <a:latin typeface="Century Gothic"/>
                        <a:ea typeface="+mn-ea"/>
                        <a:cs typeface="Century Gothic"/>
                      </a:endParaRPr>
                    </a:p>
                  </a:txBody>
                  <a:tcPr marL="0" marR="0" marT="41910" marB="0">
                    <a:lnL w="9525">
                      <a:solidFill>
                        <a:srgbClr val="7E7E7E"/>
                      </a:solidFill>
                      <a:prstDash val="solid"/>
                    </a:lnL>
                    <a:lnR w="9525">
                      <a:solidFill>
                        <a:srgbClr val="7E7E7E"/>
                      </a:solidFill>
                      <a:prstDash val="solid"/>
                    </a:lnR>
                    <a:lnT w="9525">
                      <a:solidFill>
                        <a:srgbClr val="7E7E7E"/>
                      </a:solidFill>
                      <a:prstDash val="solid"/>
                    </a:lnT>
                    <a:lnB w="9525">
                      <a:solidFill>
                        <a:srgbClr val="7E7E7E"/>
                      </a:solidFill>
                      <a:prstDash val="solid"/>
                    </a:lnB>
                    <a:solidFill>
                      <a:srgbClr val="DEEBF7"/>
                    </a:solidFill>
                  </a:tcPr>
                </a:tc>
                <a:tc>
                  <a:txBody>
                    <a:bodyPr/>
                    <a:lstStyle/>
                    <a:p>
                      <a:pPr marL="36000" algn="ctr">
                        <a:lnSpc>
                          <a:spcPct val="100000"/>
                        </a:lnSpc>
                        <a:spcBef>
                          <a:spcPts val="330"/>
                        </a:spcBef>
                      </a:pPr>
                      <a:r>
                        <a:rPr sz="2800" b="1" dirty="0">
                          <a:solidFill>
                            <a:srgbClr val="FF0066"/>
                          </a:solidFill>
                          <a:latin typeface="Century Gothic"/>
                          <a:ea typeface="+mn-ea"/>
                          <a:cs typeface="Century Gothic"/>
                        </a:rPr>
                        <a:t>Conduct</a:t>
                      </a:r>
                    </a:p>
                    <a:p>
                      <a:pPr marL="36000" marR="388620" indent="-2540" algn="ctr">
                        <a:lnSpc>
                          <a:spcPct val="100000"/>
                        </a:lnSpc>
                        <a:spcBef>
                          <a:spcPts val="330"/>
                        </a:spcBef>
                      </a:pPr>
                      <a:r>
                        <a:rPr lang="en-GB" sz="1600" b="0" dirty="0" smtClean="0">
                          <a:solidFill>
                            <a:srgbClr val="FF0066"/>
                          </a:solidFill>
                          <a:latin typeface="Century Gothic"/>
                          <a:ea typeface="+mn-ea"/>
                          <a:cs typeface="Century Gothic"/>
                        </a:rPr>
                        <a:t>How you and others act when they are online!</a:t>
                      </a:r>
                      <a:endParaRPr sz="1600" b="0" dirty="0">
                        <a:solidFill>
                          <a:srgbClr val="FF0066"/>
                        </a:solidFill>
                        <a:latin typeface="Century Gothic"/>
                        <a:ea typeface="+mn-ea"/>
                        <a:cs typeface="Century Gothic"/>
                      </a:endParaRPr>
                    </a:p>
                  </a:txBody>
                  <a:tcPr marL="0" marR="0" marT="41910" marB="0">
                    <a:lnL w="9525">
                      <a:solidFill>
                        <a:srgbClr val="7E7E7E"/>
                      </a:solidFill>
                      <a:prstDash val="solid"/>
                    </a:lnL>
                    <a:lnR w="9525">
                      <a:solidFill>
                        <a:srgbClr val="7E7E7E"/>
                      </a:solidFill>
                      <a:prstDash val="solid"/>
                    </a:lnR>
                    <a:lnT w="9525">
                      <a:solidFill>
                        <a:srgbClr val="7E7E7E"/>
                      </a:solidFill>
                      <a:prstDash val="solid"/>
                    </a:lnT>
                    <a:lnB w="9525">
                      <a:solidFill>
                        <a:srgbClr val="7E7E7E"/>
                      </a:solidFill>
                      <a:prstDash val="solid"/>
                    </a:lnB>
                    <a:solidFill>
                      <a:srgbClr val="DEEBF7"/>
                    </a:solidFill>
                  </a:tcPr>
                </a:tc>
              </a:tr>
            </a:tbl>
          </a:graphicData>
        </a:graphic>
      </p:graphicFrame>
      <p:grpSp>
        <p:nvGrpSpPr>
          <p:cNvPr id="18" name="Group 17"/>
          <p:cNvGrpSpPr/>
          <p:nvPr/>
        </p:nvGrpSpPr>
        <p:grpSpPr>
          <a:xfrm>
            <a:off x="1662229" y="1076874"/>
            <a:ext cx="5106124" cy="1260515"/>
            <a:chOff x="1644300" y="1373873"/>
            <a:chExt cx="5526084" cy="1539659"/>
          </a:xfrm>
        </p:grpSpPr>
        <p:sp>
          <p:nvSpPr>
            <p:cNvPr id="14" name="Notched Right Arrow 13"/>
            <p:cNvSpPr/>
            <p:nvPr/>
          </p:nvSpPr>
          <p:spPr>
            <a:xfrm rot="5400000">
              <a:off x="3639053" y="1924068"/>
              <a:ext cx="1539659" cy="4392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Notched Right Arrow 15"/>
            <p:cNvSpPr/>
            <p:nvPr/>
          </p:nvSpPr>
          <p:spPr>
            <a:xfrm rot="2032228">
              <a:off x="4430489" y="1948758"/>
              <a:ext cx="2739895" cy="4392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Notched Right Arrow 16"/>
            <p:cNvSpPr/>
            <p:nvPr/>
          </p:nvSpPr>
          <p:spPr>
            <a:xfrm rot="8749657">
              <a:off x="1644300" y="1960578"/>
              <a:ext cx="2739895" cy="4392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13682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140225"/>
            <a:ext cx="8520600" cy="8466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en" u="sng"/>
              <a:t>Online Safety Evening</a:t>
            </a:r>
            <a:endParaRPr u="sng"/>
          </a:p>
        </p:txBody>
      </p:sp>
      <p:sp>
        <p:nvSpPr>
          <p:cNvPr id="263" name="Shape 263"/>
          <p:cNvSpPr txBox="1">
            <a:spLocks noGrp="1"/>
          </p:cNvSpPr>
          <p:nvPr>
            <p:ph type="body" idx="1"/>
          </p:nvPr>
        </p:nvSpPr>
        <p:spPr>
          <a:xfrm>
            <a:off x="242948" y="783845"/>
            <a:ext cx="8520600" cy="3693000"/>
          </a:xfrm>
          <a:prstGeom prst="rect">
            <a:avLst/>
          </a:prstGeom>
        </p:spPr>
        <p:txBody>
          <a:bodyPr wrap="square" lIns="91425" tIns="91425" rIns="91425" bIns="91425" anchor="t" anchorCtr="0">
            <a:noAutofit/>
          </a:bodyPr>
          <a:lstStyle/>
          <a:p>
            <a:pPr marL="0" lvl="0" indent="0" rtl="0">
              <a:lnSpc>
                <a:spcPct val="200000"/>
              </a:lnSpc>
              <a:spcBef>
                <a:spcPts val="0"/>
              </a:spcBef>
              <a:spcAft>
                <a:spcPts val="0"/>
              </a:spcAft>
              <a:buNone/>
            </a:pPr>
            <a:r>
              <a:rPr lang="en" sz="1600" b="1" dirty="0">
                <a:solidFill>
                  <a:srgbClr val="000000"/>
                </a:solidFill>
                <a:latin typeface="Georgia"/>
                <a:ea typeface="Georgia"/>
                <a:cs typeface="Georgia"/>
                <a:sym typeface="Georgia"/>
              </a:rPr>
              <a:t>Purpose of this evening:</a:t>
            </a:r>
            <a:endParaRPr sz="1600" b="1" dirty="0">
              <a:solidFill>
                <a:srgbClr val="000000"/>
              </a:solidFill>
              <a:latin typeface="Georgia"/>
              <a:ea typeface="Georgia"/>
              <a:cs typeface="Georgia"/>
              <a:sym typeface="Georgia"/>
            </a:endParaRPr>
          </a:p>
          <a:p>
            <a:pPr marL="457200" lvl="0" indent="-330200" rtl="0">
              <a:lnSpc>
                <a:spcPct val="200000"/>
              </a:lnSpc>
              <a:spcBef>
                <a:spcPts val="0"/>
              </a:spcBef>
              <a:spcAft>
                <a:spcPts val="0"/>
              </a:spcAft>
              <a:buClr>
                <a:srgbClr val="000000"/>
              </a:buClr>
              <a:buSzPts val="1600"/>
              <a:buFont typeface="Georgia"/>
              <a:buAutoNum type="arabicPeriod"/>
            </a:pPr>
            <a:r>
              <a:rPr lang="en" sz="1600" b="1" dirty="0" smtClean="0">
                <a:solidFill>
                  <a:srgbClr val="000000"/>
                </a:solidFill>
                <a:latin typeface="Georgia"/>
                <a:ea typeface="Georgia"/>
                <a:cs typeface="Georgia"/>
                <a:sym typeface="Georgia"/>
              </a:rPr>
              <a:t>Raise </a:t>
            </a:r>
            <a:r>
              <a:rPr lang="en" sz="1600" b="1" dirty="0">
                <a:solidFill>
                  <a:srgbClr val="000000"/>
                </a:solidFill>
                <a:latin typeface="Georgia"/>
                <a:ea typeface="Georgia"/>
                <a:cs typeface="Georgia"/>
                <a:sym typeface="Georgia"/>
              </a:rPr>
              <a:t>awareness of online </a:t>
            </a:r>
            <a:r>
              <a:rPr lang="en" sz="1600" b="1" dirty="0" smtClean="0">
                <a:solidFill>
                  <a:srgbClr val="000000"/>
                </a:solidFill>
                <a:latin typeface="Georgia"/>
                <a:ea typeface="Georgia"/>
                <a:cs typeface="Georgia"/>
                <a:sym typeface="Georgia"/>
              </a:rPr>
              <a:t>safety</a:t>
            </a:r>
          </a:p>
          <a:p>
            <a:pPr marL="457200" lvl="0" indent="-330200" rtl="0">
              <a:lnSpc>
                <a:spcPct val="200000"/>
              </a:lnSpc>
              <a:spcBef>
                <a:spcPts val="0"/>
              </a:spcBef>
              <a:spcAft>
                <a:spcPts val="0"/>
              </a:spcAft>
              <a:buClr>
                <a:srgbClr val="000000"/>
              </a:buClr>
              <a:buSzPts val="1600"/>
              <a:buFont typeface="Georgia"/>
              <a:buAutoNum type="arabicPeriod"/>
            </a:pPr>
            <a:r>
              <a:rPr lang="en-GB" sz="1600" b="1" dirty="0" smtClean="0">
                <a:solidFill>
                  <a:srgbClr val="000000"/>
                </a:solidFill>
                <a:latin typeface="Georgia"/>
                <a:ea typeface="Georgia"/>
                <a:cs typeface="Georgia"/>
                <a:sym typeface="Georgia"/>
              </a:rPr>
              <a:t>Highlight the develop</a:t>
            </a:r>
            <a:r>
              <a:rPr lang="en" sz="1600" b="1" dirty="0" smtClean="0">
                <a:solidFill>
                  <a:srgbClr val="000000"/>
                </a:solidFill>
                <a:latin typeface="Georgia"/>
                <a:ea typeface="Georgia"/>
                <a:cs typeface="Georgia"/>
                <a:sym typeface="Georgia"/>
              </a:rPr>
              <a:t>ment of technology</a:t>
            </a:r>
          </a:p>
          <a:p>
            <a:pPr marL="457200" lvl="0" indent="-330200" rtl="0">
              <a:lnSpc>
                <a:spcPct val="200000"/>
              </a:lnSpc>
              <a:spcBef>
                <a:spcPts val="0"/>
              </a:spcBef>
              <a:spcAft>
                <a:spcPts val="0"/>
              </a:spcAft>
              <a:buClr>
                <a:srgbClr val="000000"/>
              </a:buClr>
              <a:buSzPts val="1600"/>
              <a:buFont typeface="Georgia"/>
              <a:buAutoNum type="arabicPeriod"/>
            </a:pPr>
            <a:r>
              <a:rPr lang="en-GB" sz="1600" b="1" dirty="0" smtClean="0">
                <a:solidFill>
                  <a:srgbClr val="000000"/>
                </a:solidFill>
                <a:latin typeface="Georgia"/>
                <a:ea typeface="Georgia"/>
                <a:cs typeface="Georgia"/>
                <a:sym typeface="Georgia"/>
              </a:rPr>
              <a:t>D</a:t>
            </a:r>
            <a:r>
              <a:rPr lang="en" sz="1600" b="1" dirty="0" smtClean="0">
                <a:solidFill>
                  <a:srgbClr val="000000"/>
                </a:solidFill>
                <a:latin typeface="Georgia"/>
                <a:ea typeface="Georgia"/>
                <a:cs typeface="Georgia"/>
                <a:sym typeface="Georgia"/>
              </a:rPr>
              <a:t>iscuss online safety   “CONTENT – CONTACT – CONDUCT”</a:t>
            </a:r>
          </a:p>
          <a:p>
            <a:pPr marL="457200" lvl="0" indent="-330200" rtl="0">
              <a:lnSpc>
                <a:spcPct val="200000"/>
              </a:lnSpc>
              <a:spcBef>
                <a:spcPts val="0"/>
              </a:spcBef>
              <a:spcAft>
                <a:spcPts val="0"/>
              </a:spcAft>
              <a:buClr>
                <a:srgbClr val="000000"/>
              </a:buClr>
              <a:buSzPts val="1600"/>
              <a:buFont typeface="Georgia"/>
              <a:buAutoNum type="arabicPeriod"/>
            </a:pPr>
            <a:r>
              <a:rPr lang="en-GB" sz="1600" b="1" dirty="0" smtClean="0">
                <a:solidFill>
                  <a:srgbClr val="000000"/>
                </a:solidFill>
                <a:latin typeface="Georgia"/>
                <a:ea typeface="Georgia"/>
                <a:cs typeface="Georgia"/>
                <a:sym typeface="Georgia"/>
              </a:rPr>
              <a:t>F</a:t>
            </a:r>
            <a:r>
              <a:rPr lang="en" sz="1600" b="1" dirty="0" smtClean="0">
                <a:solidFill>
                  <a:srgbClr val="000000"/>
                </a:solidFill>
                <a:latin typeface="Georgia"/>
                <a:ea typeface="Georgia"/>
                <a:cs typeface="Georgia"/>
                <a:sym typeface="Georgia"/>
              </a:rPr>
              <a:t>ocus on the risks that young people face online</a:t>
            </a:r>
          </a:p>
          <a:p>
            <a:pPr marL="457200" lvl="0" indent="-330200" rtl="0">
              <a:lnSpc>
                <a:spcPct val="200000"/>
              </a:lnSpc>
              <a:spcBef>
                <a:spcPts val="0"/>
              </a:spcBef>
              <a:spcAft>
                <a:spcPts val="0"/>
              </a:spcAft>
              <a:buClr>
                <a:srgbClr val="000000"/>
              </a:buClr>
              <a:buSzPts val="1600"/>
              <a:buFont typeface="Georgia"/>
              <a:buAutoNum type="arabicPeriod"/>
            </a:pPr>
            <a:r>
              <a:rPr lang="en-GB" sz="1600" b="1" dirty="0" smtClean="0">
                <a:solidFill>
                  <a:srgbClr val="000000"/>
                </a:solidFill>
                <a:latin typeface="Georgia"/>
                <a:ea typeface="Georgia"/>
                <a:cs typeface="Georgia"/>
                <a:sym typeface="Georgia"/>
              </a:rPr>
              <a:t>D</a:t>
            </a:r>
            <a:r>
              <a:rPr lang="en" sz="1600" b="1" dirty="0" smtClean="0">
                <a:solidFill>
                  <a:srgbClr val="000000"/>
                </a:solidFill>
                <a:latin typeface="Georgia"/>
                <a:ea typeface="Georgia"/>
                <a:cs typeface="Georgia"/>
                <a:sym typeface="Georgia"/>
              </a:rPr>
              <a:t>evelop ways to support young people to use the internet safely</a:t>
            </a:r>
          </a:p>
          <a:p>
            <a:pPr marL="457200" lvl="0" indent="-330200" rtl="0">
              <a:lnSpc>
                <a:spcPct val="200000"/>
              </a:lnSpc>
              <a:spcBef>
                <a:spcPts val="0"/>
              </a:spcBef>
              <a:spcAft>
                <a:spcPts val="0"/>
              </a:spcAft>
              <a:buClr>
                <a:srgbClr val="000000"/>
              </a:buClr>
              <a:buSzPts val="1600"/>
              <a:buFont typeface="Georgia"/>
              <a:buAutoNum type="arabicPeriod"/>
            </a:pPr>
            <a:endParaRPr lang="en" sz="1600" b="1" dirty="0" smtClean="0">
              <a:solidFill>
                <a:srgbClr val="000000"/>
              </a:solidFill>
              <a:latin typeface="Georgia"/>
              <a:ea typeface="Georgia"/>
              <a:cs typeface="Georgia"/>
              <a:sym typeface="Georgia"/>
            </a:endParaRPr>
          </a:p>
          <a:p>
            <a:pPr marL="457200" lvl="0" indent="-330200" rtl="0">
              <a:lnSpc>
                <a:spcPct val="200000"/>
              </a:lnSpc>
              <a:spcBef>
                <a:spcPts val="0"/>
              </a:spcBef>
              <a:spcAft>
                <a:spcPts val="0"/>
              </a:spcAft>
              <a:buClr>
                <a:srgbClr val="000000"/>
              </a:buClr>
              <a:buSzPts val="1600"/>
              <a:buFont typeface="Georgia"/>
              <a:buAutoNum type="arabicPeriod"/>
            </a:pPr>
            <a:endParaRPr sz="1600" b="1" dirty="0">
              <a:solidFill>
                <a:srgbClr val="000000"/>
              </a:solidFill>
              <a:latin typeface="Georgia"/>
              <a:ea typeface="Georgia"/>
              <a:cs typeface="Georgia"/>
              <a:sym typeface="Georgia"/>
            </a:endParaRPr>
          </a:p>
        </p:txBody>
      </p:sp>
      <p:pic>
        <p:nvPicPr>
          <p:cNvPr id="264" name="Shape 2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66379" y="86350"/>
            <a:ext cx="683575" cy="789675"/>
          </a:xfrm>
          <a:prstGeom prst="rect">
            <a:avLst/>
          </a:prstGeom>
          <a:noFill/>
          <a:ln>
            <a:noFill/>
          </a:ln>
        </p:spPr>
      </p:pic>
      <p:sp>
        <p:nvSpPr>
          <p:cNvPr id="7" name="object 6"/>
          <p:cNvSpPr/>
          <p:nvPr/>
        </p:nvSpPr>
        <p:spPr>
          <a:xfrm>
            <a:off x="149859" y="4335985"/>
            <a:ext cx="1066275" cy="58347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pic>
        <p:nvPicPr>
          <p:cNvPr id="8" name="Shape 26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052521" y="4498038"/>
            <a:ext cx="1322238" cy="411100"/>
          </a:xfrm>
          <a:prstGeom prst="rect">
            <a:avLst/>
          </a:prstGeom>
          <a:noFill/>
          <a:ln>
            <a:noFill/>
          </a:ln>
        </p:spPr>
      </p:pic>
      <p:pic>
        <p:nvPicPr>
          <p:cNvPr id="9" name="Shape 26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78721" y="4398105"/>
            <a:ext cx="1471357" cy="556019"/>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74125"/>
            <a:ext cx="2841308" cy="69533"/>
          </a:xfrm>
          <a:custGeom>
            <a:avLst/>
            <a:gdLst/>
            <a:ahLst/>
            <a:cxnLst/>
            <a:rect l="l" t="t" r="r" b="b"/>
            <a:pathLst>
              <a:path w="3788410" h="92709">
                <a:moveTo>
                  <a:pt x="0" y="92496"/>
                </a:moveTo>
                <a:lnTo>
                  <a:pt x="3788283" y="92496"/>
                </a:lnTo>
                <a:lnTo>
                  <a:pt x="3788283" y="0"/>
                </a:lnTo>
                <a:lnTo>
                  <a:pt x="0" y="0"/>
                </a:lnTo>
                <a:lnTo>
                  <a:pt x="0" y="92496"/>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74125"/>
            <a:ext cx="3153251" cy="69533"/>
          </a:xfrm>
          <a:custGeom>
            <a:avLst/>
            <a:gdLst/>
            <a:ahLst/>
            <a:cxnLst/>
            <a:rect l="l" t="t" r="r" b="b"/>
            <a:pathLst>
              <a:path w="4204334" h="92709">
                <a:moveTo>
                  <a:pt x="0" y="92496"/>
                </a:moveTo>
                <a:lnTo>
                  <a:pt x="4203827" y="92496"/>
                </a:lnTo>
                <a:lnTo>
                  <a:pt x="4203827" y="0"/>
                </a:lnTo>
                <a:lnTo>
                  <a:pt x="0" y="0"/>
                </a:lnTo>
                <a:lnTo>
                  <a:pt x="0" y="92496"/>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74125"/>
            <a:ext cx="3153251" cy="69533"/>
          </a:xfrm>
          <a:custGeom>
            <a:avLst/>
            <a:gdLst/>
            <a:ahLst/>
            <a:cxnLst/>
            <a:rect l="l" t="t" r="r" b="b"/>
            <a:pathLst>
              <a:path w="4204334" h="92709">
                <a:moveTo>
                  <a:pt x="0" y="92496"/>
                </a:moveTo>
                <a:lnTo>
                  <a:pt x="4203827" y="92496"/>
                </a:lnTo>
                <a:lnTo>
                  <a:pt x="4203827" y="0"/>
                </a:lnTo>
                <a:lnTo>
                  <a:pt x="0" y="0"/>
                </a:lnTo>
                <a:lnTo>
                  <a:pt x="0" y="92496"/>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731225"/>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p:nvPr/>
        </p:nvSpPr>
        <p:spPr>
          <a:xfrm>
            <a:off x="2153698" y="354139"/>
            <a:ext cx="4776788" cy="355867"/>
          </a:xfrm>
          <a:prstGeom prst="rect">
            <a:avLst/>
          </a:prstGeom>
        </p:spPr>
        <p:txBody>
          <a:bodyPr vert="horz" wrap="square" lIns="0" tIns="9525" rIns="0" bIns="0" rtlCol="0">
            <a:spAutoFit/>
          </a:bodyPr>
          <a:lstStyle/>
          <a:p>
            <a:pPr marL="9525">
              <a:spcBef>
                <a:spcPts val="75"/>
              </a:spcBef>
            </a:pPr>
            <a:r>
              <a:rPr sz="2250" kern="1200" spc="-4" dirty="0">
                <a:solidFill>
                  <a:srgbClr val="00CC00"/>
                </a:solidFill>
                <a:ea typeface="+mn-ea"/>
              </a:rPr>
              <a:t>Dealing with inappropriate</a:t>
            </a:r>
            <a:r>
              <a:rPr sz="2250" kern="1200" spc="-49" dirty="0">
                <a:solidFill>
                  <a:srgbClr val="00CC00"/>
                </a:solidFill>
                <a:ea typeface="+mn-ea"/>
              </a:rPr>
              <a:t> </a:t>
            </a:r>
            <a:r>
              <a:rPr sz="2250" kern="1200" dirty="0">
                <a:solidFill>
                  <a:srgbClr val="00CC00"/>
                </a:solidFill>
                <a:ea typeface="+mn-ea"/>
              </a:rPr>
              <a:t>CONTENT</a:t>
            </a:r>
            <a:endParaRPr sz="2250" kern="1200">
              <a:solidFill>
                <a:prstClr val="black"/>
              </a:solidFill>
              <a:ea typeface="+mn-ea"/>
            </a:endParaRPr>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p:nvPr/>
        </p:nvSpPr>
        <p:spPr>
          <a:xfrm>
            <a:off x="650425" y="1398079"/>
            <a:ext cx="2296001" cy="2296001"/>
          </a:xfrm>
          <a:custGeom>
            <a:avLst/>
            <a:gdLst/>
            <a:ahLst/>
            <a:cxnLst/>
            <a:rect l="l" t="t" r="r" b="b"/>
            <a:pathLst>
              <a:path w="3061335" h="3061335">
                <a:moveTo>
                  <a:pt x="1530654" y="0"/>
                </a:moveTo>
                <a:lnTo>
                  <a:pt x="1482068" y="756"/>
                </a:lnTo>
                <a:lnTo>
                  <a:pt x="1433858" y="3011"/>
                </a:lnTo>
                <a:lnTo>
                  <a:pt x="1386049" y="6741"/>
                </a:lnTo>
                <a:lnTo>
                  <a:pt x="1338661" y="11925"/>
                </a:lnTo>
                <a:lnTo>
                  <a:pt x="1291718" y="18540"/>
                </a:lnTo>
                <a:lnTo>
                  <a:pt x="1245243" y="26564"/>
                </a:lnTo>
                <a:lnTo>
                  <a:pt x="1199256" y="35973"/>
                </a:lnTo>
                <a:lnTo>
                  <a:pt x="1153782" y="46747"/>
                </a:lnTo>
                <a:lnTo>
                  <a:pt x="1108842" y="58861"/>
                </a:lnTo>
                <a:lnTo>
                  <a:pt x="1064459" y="72295"/>
                </a:lnTo>
                <a:lnTo>
                  <a:pt x="1020655" y="87025"/>
                </a:lnTo>
                <a:lnTo>
                  <a:pt x="977452" y="103029"/>
                </a:lnTo>
                <a:lnTo>
                  <a:pt x="934873" y="120284"/>
                </a:lnTo>
                <a:lnTo>
                  <a:pt x="892941" y="138769"/>
                </a:lnTo>
                <a:lnTo>
                  <a:pt x="851678" y="158461"/>
                </a:lnTo>
                <a:lnTo>
                  <a:pt x="811106" y="179337"/>
                </a:lnTo>
                <a:lnTo>
                  <a:pt x="771247" y="201375"/>
                </a:lnTo>
                <a:lnTo>
                  <a:pt x="732125" y="224553"/>
                </a:lnTo>
                <a:lnTo>
                  <a:pt x="693761" y="248848"/>
                </a:lnTo>
                <a:lnTo>
                  <a:pt x="656178" y="274237"/>
                </a:lnTo>
                <a:lnTo>
                  <a:pt x="619398" y="300699"/>
                </a:lnTo>
                <a:lnTo>
                  <a:pt x="583445" y="328211"/>
                </a:lnTo>
                <a:lnTo>
                  <a:pt x="548339" y="356751"/>
                </a:lnTo>
                <a:lnTo>
                  <a:pt x="514104" y="386295"/>
                </a:lnTo>
                <a:lnTo>
                  <a:pt x="480762" y="416822"/>
                </a:lnTo>
                <a:lnTo>
                  <a:pt x="448335" y="448310"/>
                </a:lnTo>
                <a:lnTo>
                  <a:pt x="416846" y="480735"/>
                </a:lnTo>
                <a:lnTo>
                  <a:pt x="386317" y="514075"/>
                </a:lnTo>
                <a:lnTo>
                  <a:pt x="356772" y="548309"/>
                </a:lnTo>
                <a:lnTo>
                  <a:pt x="328231" y="583413"/>
                </a:lnTo>
                <a:lnTo>
                  <a:pt x="300718" y="619366"/>
                </a:lnTo>
                <a:lnTo>
                  <a:pt x="274254" y="656144"/>
                </a:lnTo>
                <a:lnTo>
                  <a:pt x="248863" y="693726"/>
                </a:lnTo>
                <a:lnTo>
                  <a:pt x="224567" y="732088"/>
                </a:lnTo>
                <a:lnTo>
                  <a:pt x="201388" y="771209"/>
                </a:lnTo>
                <a:lnTo>
                  <a:pt x="179349" y="811066"/>
                </a:lnTo>
                <a:lnTo>
                  <a:pt x="158471" y="851637"/>
                </a:lnTo>
                <a:lnTo>
                  <a:pt x="138778" y="892900"/>
                </a:lnTo>
                <a:lnTo>
                  <a:pt x="120292" y="934831"/>
                </a:lnTo>
                <a:lnTo>
                  <a:pt x="103036" y="977408"/>
                </a:lnTo>
                <a:lnTo>
                  <a:pt x="87031" y="1020610"/>
                </a:lnTo>
                <a:lnTo>
                  <a:pt x="72300" y="1064413"/>
                </a:lnTo>
                <a:lnTo>
                  <a:pt x="58865" y="1108795"/>
                </a:lnTo>
                <a:lnTo>
                  <a:pt x="46750" y="1153735"/>
                </a:lnTo>
                <a:lnTo>
                  <a:pt x="35976" y="1199208"/>
                </a:lnTo>
                <a:lnTo>
                  <a:pt x="26566" y="1245194"/>
                </a:lnTo>
                <a:lnTo>
                  <a:pt x="18542" y="1291669"/>
                </a:lnTo>
                <a:lnTo>
                  <a:pt x="11926" y="1338611"/>
                </a:lnTo>
                <a:lnTo>
                  <a:pt x="6742" y="1385998"/>
                </a:lnTo>
                <a:lnTo>
                  <a:pt x="3011" y="1433808"/>
                </a:lnTo>
                <a:lnTo>
                  <a:pt x="756" y="1482017"/>
                </a:lnTo>
                <a:lnTo>
                  <a:pt x="0" y="1530604"/>
                </a:lnTo>
                <a:lnTo>
                  <a:pt x="756" y="1579197"/>
                </a:lnTo>
                <a:lnTo>
                  <a:pt x="3011" y="1627414"/>
                </a:lnTo>
                <a:lnTo>
                  <a:pt x="6742" y="1675230"/>
                </a:lnTo>
                <a:lnTo>
                  <a:pt x="11926" y="1722623"/>
                </a:lnTo>
                <a:lnTo>
                  <a:pt x="18542" y="1769571"/>
                </a:lnTo>
                <a:lnTo>
                  <a:pt x="26566" y="1816052"/>
                </a:lnTo>
                <a:lnTo>
                  <a:pt x="35976" y="1862044"/>
                </a:lnTo>
                <a:lnTo>
                  <a:pt x="46750" y="1907523"/>
                </a:lnTo>
                <a:lnTo>
                  <a:pt x="58865" y="1952467"/>
                </a:lnTo>
                <a:lnTo>
                  <a:pt x="72300" y="1996854"/>
                </a:lnTo>
                <a:lnTo>
                  <a:pt x="87031" y="2040662"/>
                </a:lnTo>
                <a:lnTo>
                  <a:pt x="103036" y="2083868"/>
                </a:lnTo>
                <a:lnTo>
                  <a:pt x="120292" y="2126450"/>
                </a:lnTo>
                <a:lnTo>
                  <a:pt x="138778" y="2168385"/>
                </a:lnTo>
                <a:lnTo>
                  <a:pt x="158471" y="2209651"/>
                </a:lnTo>
                <a:lnTo>
                  <a:pt x="179349" y="2250225"/>
                </a:lnTo>
                <a:lnTo>
                  <a:pt x="201388" y="2290086"/>
                </a:lnTo>
                <a:lnTo>
                  <a:pt x="224567" y="2329210"/>
                </a:lnTo>
                <a:lnTo>
                  <a:pt x="248863" y="2367576"/>
                </a:lnTo>
                <a:lnTo>
                  <a:pt x="274254" y="2405160"/>
                </a:lnTo>
                <a:lnTo>
                  <a:pt x="300718" y="2441941"/>
                </a:lnTo>
                <a:lnTo>
                  <a:pt x="328231" y="2477896"/>
                </a:lnTo>
                <a:lnTo>
                  <a:pt x="356772" y="2513003"/>
                </a:lnTo>
                <a:lnTo>
                  <a:pt x="386317" y="2547239"/>
                </a:lnTo>
                <a:lnTo>
                  <a:pt x="416846" y="2580581"/>
                </a:lnTo>
                <a:lnTo>
                  <a:pt x="448335" y="2613009"/>
                </a:lnTo>
                <a:lnTo>
                  <a:pt x="480762" y="2644498"/>
                </a:lnTo>
                <a:lnTo>
                  <a:pt x="514104" y="2675027"/>
                </a:lnTo>
                <a:lnTo>
                  <a:pt x="548339" y="2704572"/>
                </a:lnTo>
                <a:lnTo>
                  <a:pt x="583445" y="2733113"/>
                </a:lnTo>
                <a:lnTo>
                  <a:pt x="619398" y="2760626"/>
                </a:lnTo>
                <a:lnTo>
                  <a:pt x="656178" y="2787089"/>
                </a:lnTo>
                <a:lnTo>
                  <a:pt x="693761" y="2812480"/>
                </a:lnTo>
                <a:lnTo>
                  <a:pt x="732125" y="2836776"/>
                </a:lnTo>
                <a:lnTo>
                  <a:pt x="771247" y="2859954"/>
                </a:lnTo>
                <a:lnTo>
                  <a:pt x="811106" y="2881993"/>
                </a:lnTo>
                <a:lnTo>
                  <a:pt x="851678" y="2902870"/>
                </a:lnTo>
                <a:lnTo>
                  <a:pt x="892941" y="2922562"/>
                </a:lnTo>
                <a:lnTo>
                  <a:pt x="934873" y="2941048"/>
                </a:lnTo>
                <a:lnTo>
                  <a:pt x="977452" y="2958304"/>
                </a:lnTo>
                <a:lnTo>
                  <a:pt x="1020655" y="2974308"/>
                </a:lnTo>
                <a:lnTo>
                  <a:pt x="1064459" y="2989038"/>
                </a:lnTo>
                <a:lnTo>
                  <a:pt x="1108842" y="3002472"/>
                </a:lnTo>
                <a:lnTo>
                  <a:pt x="1153782" y="3014587"/>
                </a:lnTo>
                <a:lnTo>
                  <a:pt x="1199256" y="3025360"/>
                </a:lnTo>
                <a:lnTo>
                  <a:pt x="1245243" y="3034770"/>
                </a:lnTo>
                <a:lnTo>
                  <a:pt x="1291718" y="3042794"/>
                </a:lnTo>
                <a:lnTo>
                  <a:pt x="1338661" y="3049409"/>
                </a:lnTo>
                <a:lnTo>
                  <a:pt x="1386049" y="3054593"/>
                </a:lnTo>
                <a:lnTo>
                  <a:pt x="1433858" y="3058323"/>
                </a:lnTo>
                <a:lnTo>
                  <a:pt x="1482068" y="3060578"/>
                </a:lnTo>
                <a:lnTo>
                  <a:pt x="1530654" y="3061335"/>
                </a:lnTo>
                <a:lnTo>
                  <a:pt x="1579241" y="3060578"/>
                </a:lnTo>
                <a:lnTo>
                  <a:pt x="1627450" y="3058323"/>
                </a:lnTo>
                <a:lnTo>
                  <a:pt x="1675260" y="3054593"/>
                </a:lnTo>
                <a:lnTo>
                  <a:pt x="1722647" y="3049409"/>
                </a:lnTo>
                <a:lnTo>
                  <a:pt x="1769589" y="3042794"/>
                </a:lnTo>
                <a:lnTo>
                  <a:pt x="1816064" y="3034770"/>
                </a:lnTo>
                <a:lnTo>
                  <a:pt x="1862050" y="3025360"/>
                </a:lnTo>
                <a:lnTo>
                  <a:pt x="1907523" y="3014587"/>
                </a:lnTo>
                <a:lnTo>
                  <a:pt x="1952462" y="3002472"/>
                </a:lnTo>
                <a:lnTo>
                  <a:pt x="1996845" y="2989038"/>
                </a:lnTo>
                <a:lnTo>
                  <a:pt x="2040648" y="2974308"/>
                </a:lnTo>
                <a:lnTo>
                  <a:pt x="2083850" y="2958304"/>
                </a:lnTo>
                <a:lnTo>
                  <a:pt x="2126427" y="2941048"/>
                </a:lnTo>
                <a:lnTo>
                  <a:pt x="2168358" y="2922562"/>
                </a:lnTo>
                <a:lnTo>
                  <a:pt x="2209620" y="2902870"/>
                </a:lnTo>
                <a:lnTo>
                  <a:pt x="2250191" y="2881993"/>
                </a:lnTo>
                <a:lnTo>
                  <a:pt x="2290049" y="2859954"/>
                </a:lnTo>
                <a:lnTo>
                  <a:pt x="2329170" y="2836776"/>
                </a:lnTo>
                <a:lnTo>
                  <a:pt x="2367532" y="2812480"/>
                </a:lnTo>
                <a:lnTo>
                  <a:pt x="2405114" y="2787089"/>
                </a:lnTo>
                <a:lnTo>
                  <a:pt x="2441892" y="2760626"/>
                </a:lnTo>
                <a:lnTo>
                  <a:pt x="2477844" y="2733113"/>
                </a:lnTo>
                <a:lnTo>
                  <a:pt x="2512949" y="2704572"/>
                </a:lnTo>
                <a:lnTo>
                  <a:pt x="2547182" y="2675027"/>
                </a:lnTo>
                <a:lnTo>
                  <a:pt x="2580523" y="2644498"/>
                </a:lnTo>
                <a:lnTo>
                  <a:pt x="2612948" y="2613009"/>
                </a:lnTo>
                <a:lnTo>
                  <a:pt x="2644436" y="2580581"/>
                </a:lnTo>
                <a:lnTo>
                  <a:pt x="2674963" y="2547239"/>
                </a:lnTo>
                <a:lnTo>
                  <a:pt x="2704507" y="2513003"/>
                </a:lnTo>
                <a:lnTo>
                  <a:pt x="2733047" y="2477896"/>
                </a:lnTo>
                <a:lnTo>
                  <a:pt x="2760558" y="2441941"/>
                </a:lnTo>
                <a:lnTo>
                  <a:pt x="2787020" y="2405160"/>
                </a:lnTo>
                <a:lnTo>
                  <a:pt x="2812410" y="2367576"/>
                </a:lnTo>
                <a:lnTo>
                  <a:pt x="2836705" y="2329210"/>
                </a:lnTo>
                <a:lnTo>
                  <a:pt x="2859883" y="2290086"/>
                </a:lnTo>
                <a:lnTo>
                  <a:pt x="2881921" y="2250225"/>
                </a:lnTo>
                <a:lnTo>
                  <a:pt x="2902797" y="2209651"/>
                </a:lnTo>
                <a:lnTo>
                  <a:pt x="2922489" y="2168385"/>
                </a:lnTo>
                <a:lnTo>
                  <a:pt x="2940973" y="2126450"/>
                </a:lnTo>
                <a:lnTo>
                  <a:pt x="2958229" y="2083868"/>
                </a:lnTo>
                <a:lnTo>
                  <a:pt x="2974233" y="2040662"/>
                </a:lnTo>
                <a:lnTo>
                  <a:pt x="2988963" y="1996854"/>
                </a:lnTo>
                <a:lnTo>
                  <a:pt x="3002397" y="1952467"/>
                </a:lnTo>
                <a:lnTo>
                  <a:pt x="3014511" y="1907523"/>
                </a:lnTo>
                <a:lnTo>
                  <a:pt x="3025285" y="1862044"/>
                </a:lnTo>
                <a:lnTo>
                  <a:pt x="3034694" y="1816052"/>
                </a:lnTo>
                <a:lnTo>
                  <a:pt x="3042718" y="1769571"/>
                </a:lnTo>
                <a:lnTo>
                  <a:pt x="3049332" y="1722623"/>
                </a:lnTo>
                <a:lnTo>
                  <a:pt x="3054516" y="1675230"/>
                </a:lnTo>
                <a:lnTo>
                  <a:pt x="3058247" y="1627414"/>
                </a:lnTo>
                <a:lnTo>
                  <a:pt x="3060502" y="1579197"/>
                </a:lnTo>
                <a:lnTo>
                  <a:pt x="3061258" y="1530604"/>
                </a:lnTo>
                <a:lnTo>
                  <a:pt x="3060502" y="1482017"/>
                </a:lnTo>
                <a:lnTo>
                  <a:pt x="3058247" y="1433808"/>
                </a:lnTo>
                <a:lnTo>
                  <a:pt x="3054516" y="1385998"/>
                </a:lnTo>
                <a:lnTo>
                  <a:pt x="3049332" y="1338611"/>
                </a:lnTo>
                <a:lnTo>
                  <a:pt x="3042718" y="1291669"/>
                </a:lnTo>
                <a:lnTo>
                  <a:pt x="3034694" y="1245194"/>
                </a:lnTo>
                <a:lnTo>
                  <a:pt x="3025285" y="1199208"/>
                </a:lnTo>
                <a:lnTo>
                  <a:pt x="3014511" y="1153735"/>
                </a:lnTo>
                <a:lnTo>
                  <a:pt x="3002397" y="1108795"/>
                </a:lnTo>
                <a:lnTo>
                  <a:pt x="2988963" y="1064413"/>
                </a:lnTo>
                <a:lnTo>
                  <a:pt x="2974233" y="1020610"/>
                </a:lnTo>
                <a:lnTo>
                  <a:pt x="2958229" y="977408"/>
                </a:lnTo>
                <a:lnTo>
                  <a:pt x="2940973" y="934831"/>
                </a:lnTo>
                <a:lnTo>
                  <a:pt x="2922489" y="892900"/>
                </a:lnTo>
                <a:lnTo>
                  <a:pt x="2902797" y="851637"/>
                </a:lnTo>
                <a:lnTo>
                  <a:pt x="2881921" y="811066"/>
                </a:lnTo>
                <a:lnTo>
                  <a:pt x="2859883" y="771209"/>
                </a:lnTo>
                <a:lnTo>
                  <a:pt x="2836705" y="732088"/>
                </a:lnTo>
                <a:lnTo>
                  <a:pt x="2812410" y="693726"/>
                </a:lnTo>
                <a:lnTo>
                  <a:pt x="2787020" y="656144"/>
                </a:lnTo>
                <a:lnTo>
                  <a:pt x="2760558" y="619366"/>
                </a:lnTo>
                <a:lnTo>
                  <a:pt x="2733047" y="583413"/>
                </a:lnTo>
                <a:lnTo>
                  <a:pt x="2704507" y="548309"/>
                </a:lnTo>
                <a:lnTo>
                  <a:pt x="2674963" y="514075"/>
                </a:lnTo>
                <a:lnTo>
                  <a:pt x="2644436" y="480735"/>
                </a:lnTo>
                <a:lnTo>
                  <a:pt x="2612948" y="448310"/>
                </a:lnTo>
                <a:lnTo>
                  <a:pt x="2580523" y="416822"/>
                </a:lnTo>
                <a:lnTo>
                  <a:pt x="2547182" y="386295"/>
                </a:lnTo>
                <a:lnTo>
                  <a:pt x="2512949" y="356751"/>
                </a:lnTo>
                <a:lnTo>
                  <a:pt x="2477844" y="328211"/>
                </a:lnTo>
                <a:lnTo>
                  <a:pt x="2441892" y="300699"/>
                </a:lnTo>
                <a:lnTo>
                  <a:pt x="2405114" y="274237"/>
                </a:lnTo>
                <a:lnTo>
                  <a:pt x="2367532" y="248848"/>
                </a:lnTo>
                <a:lnTo>
                  <a:pt x="2329170" y="224553"/>
                </a:lnTo>
                <a:lnTo>
                  <a:pt x="2290049" y="201375"/>
                </a:lnTo>
                <a:lnTo>
                  <a:pt x="2250191" y="179337"/>
                </a:lnTo>
                <a:lnTo>
                  <a:pt x="2209620" y="158461"/>
                </a:lnTo>
                <a:lnTo>
                  <a:pt x="2168358" y="138769"/>
                </a:lnTo>
                <a:lnTo>
                  <a:pt x="2126427" y="120284"/>
                </a:lnTo>
                <a:lnTo>
                  <a:pt x="2083850" y="103029"/>
                </a:lnTo>
                <a:lnTo>
                  <a:pt x="2040648" y="87025"/>
                </a:lnTo>
                <a:lnTo>
                  <a:pt x="1996845" y="72295"/>
                </a:lnTo>
                <a:lnTo>
                  <a:pt x="1952462" y="58861"/>
                </a:lnTo>
                <a:lnTo>
                  <a:pt x="1907523" y="46747"/>
                </a:lnTo>
                <a:lnTo>
                  <a:pt x="1862050" y="35973"/>
                </a:lnTo>
                <a:lnTo>
                  <a:pt x="1816064" y="26564"/>
                </a:lnTo>
                <a:lnTo>
                  <a:pt x="1769589" y="18540"/>
                </a:lnTo>
                <a:lnTo>
                  <a:pt x="1722647" y="11925"/>
                </a:lnTo>
                <a:lnTo>
                  <a:pt x="1675260" y="6741"/>
                </a:lnTo>
                <a:lnTo>
                  <a:pt x="1627450" y="3011"/>
                </a:lnTo>
                <a:lnTo>
                  <a:pt x="1579241" y="756"/>
                </a:lnTo>
                <a:lnTo>
                  <a:pt x="1530654" y="0"/>
                </a:lnTo>
                <a:close/>
              </a:path>
            </a:pathLst>
          </a:custGeom>
          <a:solidFill>
            <a:srgbClr val="2D75B6"/>
          </a:solidFill>
        </p:spPr>
        <p:txBody>
          <a:bodyPr wrap="square" lIns="0" tIns="0" rIns="0" bIns="0" rtlCol="0"/>
          <a:lstStyle/>
          <a:p>
            <a:endParaRPr sz="1350" kern="1200">
              <a:solidFill>
                <a:prstClr val="black"/>
              </a:solidFill>
              <a:latin typeface="Calibri"/>
              <a:ea typeface="+mn-ea"/>
              <a:cs typeface="+mn-cs"/>
            </a:endParaRPr>
          </a:p>
        </p:txBody>
      </p:sp>
      <p:sp>
        <p:nvSpPr>
          <p:cNvPr id="13" name="object 13"/>
          <p:cNvSpPr txBox="1"/>
          <p:nvPr/>
        </p:nvSpPr>
        <p:spPr>
          <a:xfrm>
            <a:off x="770230" y="1439713"/>
            <a:ext cx="2044541" cy="1642277"/>
          </a:xfrm>
          <a:prstGeom prst="rect">
            <a:avLst/>
          </a:prstGeom>
        </p:spPr>
        <p:txBody>
          <a:bodyPr vert="horz" wrap="square" lIns="0" tIns="270034" rIns="0" bIns="0" rtlCol="0">
            <a:spAutoFit/>
          </a:bodyPr>
          <a:lstStyle/>
          <a:p>
            <a:pPr marL="634364">
              <a:spcBef>
                <a:spcPts val="2126"/>
              </a:spcBef>
            </a:pPr>
            <a:r>
              <a:rPr sz="3300" b="1" kern="1200" spc="-23" dirty="0">
                <a:solidFill>
                  <a:srgbClr val="FFFFFF"/>
                </a:solidFill>
                <a:latin typeface="Arial Narrow"/>
                <a:ea typeface="+mn-ea"/>
                <a:cs typeface="Arial Narrow"/>
              </a:rPr>
              <a:t>4.7m</a:t>
            </a:r>
            <a:endParaRPr sz="3300" kern="1200">
              <a:solidFill>
                <a:prstClr val="black"/>
              </a:solidFill>
              <a:latin typeface="Arial Narrow"/>
              <a:ea typeface="+mn-ea"/>
              <a:cs typeface="Arial Narrow"/>
            </a:endParaRPr>
          </a:p>
          <a:p>
            <a:pPr marL="9049" marR="3810" algn="ctr">
              <a:lnSpc>
                <a:spcPts val="1529"/>
              </a:lnSpc>
              <a:spcBef>
                <a:spcPts val="1215"/>
              </a:spcBef>
            </a:pPr>
            <a:r>
              <a:rPr sz="1500" b="1" kern="1200" spc="-94" dirty="0">
                <a:solidFill>
                  <a:srgbClr val="FFFFFF"/>
                </a:solidFill>
                <a:latin typeface="Arial Narrow"/>
                <a:ea typeface="+mn-ea"/>
                <a:cs typeface="Arial Narrow"/>
              </a:rPr>
              <a:t>URL’s </a:t>
            </a:r>
            <a:r>
              <a:rPr sz="1500" b="1" kern="1200" spc="-45" dirty="0">
                <a:solidFill>
                  <a:srgbClr val="FFFFFF"/>
                </a:solidFill>
                <a:latin typeface="Arial Narrow"/>
                <a:ea typeface="+mn-ea"/>
                <a:cs typeface="Arial Narrow"/>
              </a:rPr>
              <a:t>showing pornographic  </a:t>
            </a:r>
            <a:r>
              <a:rPr sz="1500" b="1" kern="1200" spc="-38" dirty="0">
                <a:solidFill>
                  <a:srgbClr val="FFFFFF"/>
                </a:solidFill>
                <a:latin typeface="Arial Narrow"/>
                <a:ea typeface="+mn-ea"/>
                <a:cs typeface="Arial Narrow"/>
              </a:rPr>
              <a:t>content</a:t>
            </a:r>
            <a:endParaRPr sz="1500" kern="1200">
              <a:solidFill>
                <a:prstClr val="black"/>
              </a:solidFill>
              <a:latin typeface="Arial Narrow"/>
              <a:ea typeface="+mn-ea"/>
              <a:cs typeface="Arial Narrow"/>
            </a:endParaRPr>
          </a:p>
          <a:p>
            <a:pPr algn="ctr">
              <a:spcBef>
                <a:spcPts val="881"/>
              </a:spcBef>
            </a:pPr>
            <a:r>
              <a:rPr sz="1350" kern="1200" dirty="0">
                <a:solidFill>
                  <a:srgbClr val="FFFFFF"/>
                </a:solidFill>
                <a:latin typeface="Arial Narrow"/>
                <a:ea typeface="+mn-ea"/>
                <a:cs typeface="Arial Narrow"/>
              </a:rPr>
              <a:t>More </a:t>
            </a:r>
            <a:r>
              <a:rPr sz="1350" kern="1200" spc="-4" dirty="0">
                <a:solidFill>
                  <a:srgbClr val="FFFFFF"/>
                </a:solidFill>
                <a:latin typeface="Arial Narrow"/>
                <a:ea typeface="+mn-ea"/>
                <a:cs typeface="Arial Narrow"/>
              </a:rPr>
              <a:t>than </a:t>
            </a:r>
            <a:r>
              <a:rPr sz="1350" kern="1200" spc="-60" dirty="0">
                <a:solidFill>
                  <a:srgbClr val="FFFFFF"/>
                </a:solidFill>
                <a:latin typeface="Arial Narrow"/>
                <a:ea typeface="+mn-ea"/>
                <a:cs typeface="Arial Narrow"/>
              </a:rPr>
              <a:t>12% </a:t>
            </a:r>
            <a:r>
              <a:rPr sz="1350" kern="1200" spc="4" dirty="0">
                <a:solidFill>
                  <a:srgbClr val="FFFFFF"/>
                </a:solidFill>
                <a:latin typeface="Arial Narrow"/>
                <a:ea typeface="+mn-ea"/>
                <a:cs typeface="Arial Narrow"/>
              </a:rPr>
              <a:t>of </a:t>
            </a:r>
            <a:r>
              <a:rPr sz="1350" kern="1200" spc="-8" dirty="0">
                <a:solidFill>
                  <a:srgbClr val="FFFFFF"/>
                </a:solidFill>
                <a:latin typeface="Arial Narrow"/>
                <a:ea typeface="+mn-ea"/>
                <a:cs typeface="Arial Narrow"/>
              </a:rPr>
              <a:t>the</a:t>
            </a:r>
            <a:r>
              <a:rPr sz="1350" kern="1200" spc="19" dirty="0">
                <a:solidFill>
                  <a:srgbClr val="FFFFFF"/>
                </a:solidFill>
                <a:latin typeface="Arial Narrow"/>
                <a:ea typeface="+mn-ea"/>
                <a:cs typeface="Arial Narrow"/>
              </a:rPr>
              <a:t> </a:t>
            </a:r>
            <a:r>
              <a:rPr sz="1350" kern="1200" dirty="0">
                <a:solidFill>
                  <a:srgbClr val="FFFFFF"/>
                </a:solidFill>
                <a:latin typeface="Arial Narrow"/>
                <a:ea typeface="+mn-ea"/>
                <a:cs typeface="Arial Narrow"/>
              </a:rPr>
              <a:t>internet</a:t>
            </a:r>
            <a:endParaRPr sz="1350" kern="1200">
              <a:solidFill>
                <a:prstClr val="black"/>
              </a:solidFill>
              <a:latin typeface="Arial Narrow"/>
              <a:ea typeface="+mn-ea"/>
              <a:cs typeface="Arial Narrow"/>
            </a:endParaRPr>
          </a:p>
        </p:txBody>
      </p:sp>
      <p:sp>
        <p:nvSpPr>
          <p:cNvPr id="14" name="object 14"/>
          <p:cNvSpPr/>
          <p:nvPr/>
        </p:nvSpPr>
        <p:spPr>
          <a:xfrm>
            <a:off x="3292983" y="1398079"/>
            <a:ext cx="2337435" cy="2337435"/>
          </a:xfrm>
          <a:custGeom>
            <a:avLst/>
            <a:gdLst/>
            <a:ahLst/>
            <a:cxnLst/>
            <a:rect l="l" t="t" r="r" b="b"/>
            <a:pathLst>
              <a:path w="3116579" h="3116579">
                <a:moveTo>
                  <a:pt x="1558163" y="0"/>
                </a:moveTo>
                <a:lnTo>
                  <a:pt x="1509630" y="741"/>
                </a:lnTo>
                <a:lnTo>
                  <a:pt x="1461466" y="2951"/>
                </a:lnTo>
                <a:lnTo>
                  <a:pt x="1413694" y="6608"/>
                </a:lnTo>
                <a:lnTo>
                  <a:pt x="1366335" y="11690"/>
                </a:lnTo>
                <a:lnTo>
                  <a:pt x="1319409" y="18177"/>
                </a:lnTo>
                <a:lnTo>
                  <a:pt x="1272940" y="26046"/>
                </a:lnTo>
                <a:lnTo>
                  <a:pt x="1226948" y="35275"/>
                </a:lnTo>
                <a:lnTo>
                  <a:pt x="1181455" y="45844"/>
                </a:lnTo>
                <a:lnTo>
                  <a:pt x="1136482" y="57731"/>
                </a:lnTo>
                <a:lnTo>
                  <a:pt x="1092051" y="70914"/>
                </a:lnTo>
                <a:lnTo>
                  <a:pt x="1048184" y="85371"/>
                </a:lnTo>
                <a:lnTo>
                  <a:pt x="1004901" y="101082"/>
                </a:lnTo>
                <a:lnTo>
                  <a:pt x="962226" y="118024"/>
                </a:lnTo>
                <a:lnTo>
                  <a:pt x="920178" y="136176"/>
                </a:lnTo>
                <a:lnTo>
                  <a:pt x="878781" y="155517"/>
                </a:lnTo>
                <a:lnTo>
                  <a:pt x="838054" y="176024"/>
                </a:lnTo>
                <a:lnTo>
                  <a:pt x="798020" y="197678"/>
                </a:lnTo>
                <a:lnTo>
                  <a:pt x="758701" y="220454"/>
                </a:lnTo>
                <a:lnTo>
                  <a:pt x="720118" y="244334"/>
                </a:lnTo>
                <a:lnTo>
                  <a:pt x="682292" y="269294"/>
                </a:lnTo>
                <a:lnTo>
                  <a:pt x="645245" y="295313"/>
                </a:lnTo>
                <a:lnTo>
                  <a:pt x="608998" y="322370"/>
                </a:lnTo>
                <a:lnTo>
                  <a:pt x="573574" y="350443"/>
                </a:lnTo>
                <a:lnTo>
                  <a:pt x="538993" y="379511"/>
                </a:lnTo>
                <a:lnTo>
                  <a:pt x="505278" y="409551"/>
                </a:lnTo>
                <a:lnTo>
                  <a:pt x="472449" y="440544"/>
                </a:lnTo>
                <a:lnTo>
                  <a:pt x="440529" y="472466"/>
                </a:lnTo>
                <a:lnTo>
                  <a:pt x="409538" y="505297"/>
                </a:lnTo>
                <a:lnTo>
                  <a:pt x="379499" y="539014"/>
                </a:lnTo>
                <a:lnTo>
                  <a:pt x="350433" y="573597"/>
                </a:lnTo>
                <a:lnTo>
                  <a:pt x="322361" y="609024"/>
                </a:lnTo>
                <a:lnTo>
                  <a:pt x="295305" y="645273"/>
                </a:lnTo>
                <a:lnTo>
                  <a:pt x="269287" y="682322"/>
                </a:lnTo>
                <a:lnTo>
                  <a:pt x="244328" y="720151"/>
                </a:lnTo>
                <a:lnTo>
                  <a:pt x="220449" y="758738"/>
                </a:lnTo>
                <a:lnTo>
                  <a:pt x="197673" y="798060"/>
                </a:lnTo>
                <a:lnTo>
                  <a:pt x="176021" y="838097"/>
                </a:lnTo>
                <a:lnTo>
                  <a:pt x="155514" y="878827"/>
                </a:lnTo>
                <a:lnTo>
                  <a:pt x="136174" y="920229"/>
                </a:lnTo>
                <a:lnTo>
                  <a:pt x="118022" y="962280"/>
                </a:lnTo>
                <a:lnTo>
                  <a:pt x="101080" y="1004960"/>
                </a:lnTo>
                <a:lnTo>
                  <a:pt x="85370" y="1048247"/>
                </a:lnTo>
                <a:lnTo>
                  <a:pt x="70913" y="1092119"/>
                </a:lnTo>
                <a:lnTo>
                  <a:pt x="57730" y="1136554"/>
                </a:lnTo>
                <a:lnTo>
                  <a:pt x="45844" y="1181532"/>
                </a:lnTo>
                <a:lnTo>
                  <a:pt x="35275" y="1227031"/>
                </a:lnTo>
                <a:lnTo>
                  <a:pt x="26045" y="1273029"/>
                </a:lnTo>
                <a:lnTo>
                  <a:pt x="18177" y="1319504"/>
                </a:lnTo>
                <a:lnTo>
                  <a:pt x="11690" y="1366435"/>
                </a:lnTo>
                <a:lnTo>
                  <a:pt x="6608" y="1413801"/>
                </a:lnTo>
                <a:lnTo>
                  <a:pt x="2951" y="1461579"/>
                </a:lnTo>
                <a:lnTo>
                  <a:pt x="741" y="1509750"/>
                </a:lnTo>
                <a:lnTo>
                  <a:pt x="0" y="1558290"/>
                </a:lnTo>
                <a:lnTo>
                  <a:pt x="741" y="1606822"/>
                </a:lnTo>
                <a:lnTo>
                  <a:pt x="2951" y="1654986"/>
                </a:lnTo>
                <a:lnTo>
                  <a:pt x="6608" y="1702758"/>
                </a:lnTo>
                <a:lnTo>
                  <a:pt x="11690" y="1750117"/>
                </a:lnTo>
                <a:lnTo>
                  <a:pt x="18177" y="1797043"/>
                </a:lnTo>
                <a:lnTo>
                  <a:pt x="26045" y="1843512"/>
                </a:lnTo>
                <a:lnTo>
                  <a:pt x="35275" y="1889504"/>
                </a:lnTo>
                <a:lnTo>
                  <a:pt x="45844" y="1934997"/>
                </a:lnTo>
                <a:lnTo>
                  <a:pt x="57730" y="1979970"/>
                </a:lnTo>
                <a:lnTo>
                  <a:pt x="70913" y="2024401"/>
                </a:lnTo>
                <a:lnTo>
                  <a:pt x="85370" y="2068268"/>
                </a:lnTo>
                <a:lnTo>
                  <a:pt x="101080" y="2111551"/>
                </a:lnTo>
                <a:lnTo>
                  <a:pt x="118022" y="2154226"/>
                </a:lnTo>
                <a:lnTo>
                  <a:pt x="136174" y="2196274"/>
                </a:lnTo>
                <a:lnTo>
                  <a:pt x="155514" y="2237671"/>
                </a:lnTo>
                <a:lnTo>
                  <a:pt x="176021" y="2278398"/>
                </a:lnTo>
                <a:lnTo>
                  <a:pt x="197673" y="2318432"/>
                </a:lnTo>
                <a:lnTo>
                  <a:pt x="220449" y="2357751"/>
                </a:lnTo>
                <a:lnTo>
                  <a:pt x="244328" y="2396334"/>
                </a:lnTo>
                <a:lnTo>
                  <a:pt x="269287" y="2434160"/>
                </a:lnTo>
                <a:lnTo>
                  <a:pt x="295305" y="2471207"/>
                </a:lnTo>
                <a:lnTo>
                  <a:pt x="322361" y="2507454"/>
                </a:lnTo>
                <a:lnTo>
                  <a:pt x="350433" y="2542878"/>
                </a:lnTo>
                <a:lnTo>
                  <a:pt x="379499" y="2577459"/>
                </a:lnTo>
                <a:lnTo>
                  <a:pt x="409538" y="2611174"/>
                </a:lnTo>
                <a:lnTo>
                  <a:pt x="440529" y="2644003"/>
                </a:lnTo>
                <a:lnTo>
                  <a:pt x="472449" y="2675923"/>
                </a:lnTo>
                <a:lnTo>
                  <a:pt x="505278" y="2706914"/>
                </a:lnTo>
                <a:lnTo>
                  <a:pt x="538993" y="2736953"/>
                </a:lnTo>
                <a:lnTo>
                  <a:pt x="573574" y="2766019"/>
                </a:lnTo>
                <a:lnTo>
                  <a:pt x="608998" y="2794091"/>
                </a:lnTo>
                <a:lnTo>
                  <a:pt x="645245" y="2821147"/>
                </a:lnTo>
                <a:lnTo>
                  <a:pt x="682292" y="2847165"/>
                </a:lnTo>
                <a:lnTo>
                  <a:pt x="720118" y="2872124"/>
                </a:lnTo>
                <a:lnTo>
                  <a:pt x="758701" y="2896003"/>
                </a:lnTo>
                <a:lnTo>
                  <a:pt x="798020" y="2918779"/>
                </a:lnTo>
                <a:lnTo>
                  <a:pt x="838054" y="2940431"/>
                </a:lnTo>
                <a:lnTo>
                  <a:pt x="878781" y="2960938"/>
                </a:lnTo>
                <a:lnTo>
                  <a:pt x="920178" y="2980278"/>
                </a:lnTo>
                <a:lnTo>
                  <a:pt x="962226" y="2998430"/>
                </a:lnTo>
                <a:lnTo>
                  <a:pt x="1004901" y="3015372"/>
                </a:lnTo>
                <a:lnTo>
                  <a:pt x="1048184" y="3031082"/>
                </a:lnTo>
                <a:lnTo>
                  <a:pt x="1092051" y="3045539"/>
                </a:lnTo>
                <a:lnTo>
                  <a:pt x="1136482" y="3058722"/>
                </a:lnTo>
                <a:lnTo>
                  <a:pt x="1181455" y="3070608"/>
                </a:lnTo>
                <a:lnTo>
                  <a:pt x="1226948" y="3081177"/>
                </a:lnTo>
                <a:lnTo>
                  <a:pt x="1272940" y="3090407"/>
                </a:lnTo>
                <a:lnTo>
                  <a:pt x="1319409" y="3098275"/>
                </a:lnTo>
                <a:lnTo>
                  <a:pt x="1366335" y="3104762"/>
                </a:lnTo>
                <a:lnTo>
                  <a:pt x="1413694" y="3109844"/>
                </a:lnTo>
                <a:lnTo>
                  <a:pt x="1461466" y="3113501"/>
                </a:lnTo>
                <a:lnTo>
                  <a:pt x="1509630" y="3115711"/>
                </a:lnTo>
                <a:lnTo>
                  <a:pt x="1558163" y="3116453"/>
                </a:lnTo>
                <a:lnTo>
                  <a:pt x="1606702" y="3115711"/>
                </a:lnTo>
                <a:lnTo>
                  <a:pt x="1654873" y="3113501"/>
                </a:lnTo>
                <a:lnTo>
                  <a:pt x="1702651" y="3109844"/>
                </a:lnTo>
                <a:lnTo>
                  <a:pt x="1750017" y="3104762"/>
                </a:lnTo>
                <a:lnTo>
                  <a:pt x="1796948" y="3098275"/>
                </a:lnTo>
                <a:lnTo>
                  <a:pt x="1843423" y="3090407"/>
                </a:lnTo>
                <a:lnTo>
                  <a:pt x="1889421" y="3081177"/>
                </a:lnTo>
                <a:lnTo>
                  <a:pt x="1934920" y="3070608"/>
                </a:lnTo>
                <a:lnTo>
                  <a:pt x="1979898" y="3058722"/>
                </a:lnTo>
                <a:lnTo>
                  <a:pt x="2024333" y="3045539"/>
                </a:lnTo>
                <a:lnTo>
                  <a:pt x="2068205" y="3031082"/>
                </a:lnTo>
                <a:lnTo>
                  <a:pt x="2111492" y="3015372"/>
                </a:lnTo>
                <a:lnTo>
                  <a:pt x="2154172" y="2998430"/>
                </a:lnTo>
                <a:lnTo>
                  <a:pt x="2196223" y="2980278"/>
                </a:lnTo>
                <a:lnTo>
                  <a:pt x="2237625" y="2960938"/>
                </a:lnTo>
                <a:lnTo>
                  <a:pt x="2278355" y="2940431"/>
                </a:lnTo>
                <a:lnTo>
                  <a:pt x="2318392" y="2918779"/>
                </a:lnTo>
                <a:lnTo>
                  <a:pt x="2357714" y="2896003"/>
                </a:lnTo>
                <a:lnTo>
                  <a:pt x="2396301" y="2872124"/>
                </a:lnTo>
                <a:lnTo>
                  <a:pt x="2434130" y="2847165"/>
                </a:lnTo>
                <a:lnTo>
                  <a:pt x="2471179" y="2821147"/>
                </a:lnTo>
                <a:lnTo>
                  <a:pt x="2507428" y="2794091"/>
                </a:lnTo>
                <a:lnTo>
                  <a:pt x="2542855" y="2766019"/>
                </a:lnTo>
                <a:lnTo>
                  <a:pt x="2577438" y="2736953"/>
                </a:lnTo>
                <a:lnTo>
                  <a:pt x="2611155" y="2706914"/>
                </a:lnTo>
                <a:lnTo>
                  <a:pt x="2643986" y="2675923"/>
                </a:lnTo>
                <a:lnTo>
                  <a:pt x="2675908" y="2644003"/>
                </a:lnTo>
                <a:lnTo>
                  <a:pt x="2706901" y="2611174"/>
                </a:lnTo>
                <a:lnTo>
                  <a:pt x="2736941" y="2577459"/>
                </a:lnTo>
                <a:lnTo>
                  <a:pt x="2766009" y="2542878"/>
                </a:lnTo>
                <a:lnTo>
                  <a:pt x="2794082" y="2507454"/>
                </a:lnTo>
                <a:lnTo>
                  <a:pt x="2821139" y="2471207"/>
                </a:lnTo>
                <a:lnTo>
                  <a:pt x="2847158" y="2434160"/>
                </a:lnTo>
                <a:lnTo>
                  <a:pt x="2872118" y="2396334"/>
                </a:lnTo>
                <a:lnTo>
                  <a:pt x="2895998" y="2357751"/>
                </a:lnTo>
                <a:lnTo>
                  <a:pt x="2918774" y="2318432"/>
                </a:lnTo>
                <a:lnTo>
                  <a:pt x="2940428" y="2278398"/>
                </a:lnTo>
                <a:lnTo>
                  <a:pt x="2960935" y="2237671"/>
                </a:lnTo>
                <a:lnTo>
                  <a:pt x="2980276" y="2196274"/>
                </a:lnTo>
                <a:lnTo>
                  <a:pt x="2998428" y="2154226"/>
                </a:lnTo>
                <a:lnTo>
                  <a:pt x="3015370" y="2111551"/>
                </a:lnTo>
                <a:lnTo>
                  <a:pt x="3031081" y="2068268"/>
                </a:lnTo>
                <a:lnTo>
                  <a:pt x="3045538" y="2024401"/>
                </a:lnTo>
                <a:lnTo>
                  <a:pt x="3058721" y="1979970"/>
                </a:lnTo>
                <a:lnTo>
                  <a:pt x="3070608" y="1934997"/>
                </a:lnTo>
                <a:lnTo>
                  <a:pt x="3081177" y="1889504"/>
                </a:lnTo>
                <a:lnTo>
                  <a:pt x="3090406" y="1843512"/>
                </a:lnTo>
                <a:lnTo>
                  <a:pt x="3098275" y="1797043"/>
                </a:lnTo>
                <a:lnTo>
                  <a:pt x="3104762" y="1750117"/>
                </a:lnTo>
                <a:lnTo>
                  <a:pt x="3109844" y="1702758"/>
                </a:lnTo>
                <a:lnTo>
                  <a:pt x="3113501" y="1654986"/>
                </a:lnTo>
                <a:lnTo>
                  <a:pt x="3115711" y="1606822"/>
                </a:lnTo>
                <a:lnTo>
                  <a:pt x="3116453" y="1558290"/>
                </a:lnTo>
                <a:lnTo>
                  <a:pt x="3115711" y="1509750"/>
                </a:lnTo>
                <a:lnTo>
                  <a:pt x="3113501" y="1461579"/>
                </a:lnTo>
                <a:lnTo>
                  <a:pt x="3109844" y="1413801"/>
                </a:lnTo>
                <a:lnTo>
                  <a:pt x="3104762" y="1366435"/>
                </a:lnTo>
                <a:lnTo>
                  <a:pt x="3098275" y="1319504"/>
                </a:lnTo>
                <a:lnTo>
                  <a:pt x="3090406" y="1273029"/>
                </a:lnTo>
                <a:lnTo>
                  <a:pt x="3081177" y="1227031"/>
                </a:lnTo>
                <a:lnTo>
                  <a:pt x="3070608" y="1181532"/>
                </a:lnTo>
                <a:lnTo>
                  <a:pt x="3058721" y="1136554"/>
                </a:lnTo>
                <a:lnTo>
                  <a:pt x="3045538" y="1092119"/>
                </a:lnTo>
                <a:lnTo>
                  <a:pt x="3031081" y="1048247"/>
                </a:lnTo>
                <a:lnTo>
                  <a:pt x="3015370" y="1004960"/>
                </a:lnTo>
                <a:lnTo>
                  <a:pt x="2998428" y="962280"/>
                </a:lnTo>
                <a:lnTo>
                  <a:pt x="2980276" y="920229"/>
                </a:lnTo>
                <a:lnTo>
                  <a:pt x="2960935" y="878827"/>
                </a:lnTo>
                <a:lnTo>
                  <a:pt x="2940428" y="838097"/>
                </a:lnTo>
                <a:lnTo>
                  <a:pt x="2918774" y="798060"/>
                </a:lnTo>
                <a:lnTo>
                  <a:pt x="2895998" y="758738"/>
                </a:lnTo>
                <a:lnTo>
                  <a:pt x="2872118" y="720151"/>
                </a:lnTo>
                <a:lnTo>
                  <a:pt x="2847158" y="682322"/>
                </a:lnTo>
                <a:lnTo>
                  <a:pt x="2821139" y="645273"/>
                </a:lnTo>
                <a:lnTo>
                  <a:pt x="2794082" y="609024"/>
                </a:lnTo>
                <a:lnTo>
                  <a:pt x="2766009" y="573597"/>
                </a:lnTo>
                <a:lnTo>
                  <a:pt x="2736941" y="539014"/>
                </a:lnTo>
                <a:lnTo>
                  <a:pt x="2706901" y="505297"/>
                </a:lnTo>
                <a:lnTo>
                  <a:pt x="2675908" y="472466"/>
                </a:lnTo>
                <a:lnTo>
                  <a:pt x="2643986" y="440544"/>
                </a:lnTo>
                <a:lnTo>
                  <a:pt x="2611155" y="409551"/>
                </a:lnTo>
                <a:lnTo>
                  <a:pt x="2577438" y="379511"/>
                </a:lnTo>
                <a:lnTo>
                  <a:pt x="2542855" y="350443"/>
                </a:lnTo>
                <a:lnTo>
                  <a:pt x="2507428" y="322370"/>
                </a:lnTo>
                <a:lnTo>
                  <a:pt x="2471179" y="295313"/>
                </a:lnTo>
                <a:lnTo>
                  <a:pt x="2434130" y="269294"/>
                </a:lnTo>
                <a:lnTo>
                  <a:pt x="2396301" y="244334"/>
                </a:lnTo>
                <a:lnTo>
                  <a:pt x="2357714" y="220454"/>
                </a:lnTo>
                <a:lnTo>
                  <a:pt x="2318392" y="197678"/>
                </a:lnTo>
                <a:lnTo>
                  <a:pt x="2278355" y="176024"/>
                </a:lnTo>
                <a:lnTo>
                  <a:pt x="2237625" y="155517"/>
                </a:lnTo>
                <a:lnTo>
                  <a:pt x="2196223" y="136176"/>
                </a:lnTo>
                <a:lnTo>
                  <a:pt x="2154172" y="118024"/>
                </a:lnTo>
                <a:lnTo>
                  <a:pt x="2111492" y="101082"/>
                </a:lnTo>
                <a:lnTo>
                  <a:pt x="2068205" y="85371"/>
                </a:lnTo>
                <a:lnTo>
                  <a:pt x="2024333" y="70914"/>
                </a:lnTo>
                <a:lnTo>
                  <a:pt x="1979898" y="57731"/>
                </a:lnTo>
                <a:lnTo>
                  <a:pt x="1934920" y="45844"/>
                </a:lnTo>
                <a:lnTo>
                  <a:pt x="1889421" y="35275"/>
                </a:lnTo>
                <a:lnTo>
                  <a:pt x="1843423" y="26046"/>
                </a:lnTo>
                <a:lnTo>
                  <a:pt x="1796948" y="18177"/>
                </a:lnTo>
                <a:lnTo>
                  <a:pt x="1750017" y="11690"/>
                </a:lnTo>
                <a:lnTo>
                  <a:pt x="1702651" y="6608"/>
                </a:lnTo>
                <a:lnTo>
                  <a:pt x="1654873" y="2951"/>
                </a:lnTo>
                <a:lnTo>
                  <a:pt x="1606702" y="741"/>
                </a:lnTo>
                <a:lnTo>
                  <a:pt x="1558163" y="0"/>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txBox="1">
            <a:spLocks noGrp="1"/>
          </p:cNvSpPr>
          <p:nvPr>
            <p:ph type="title"/>
          </p:nvPr>
        </p:nvSpPr>
        <p:spPr>
          <a:xfrm>
            <a:off x="3997834" y="1691983"/>
            <a:ext cx="928211" cy="563616"/>
          </a:xfrm>
          <a:prstGeom prst="rect">
            <a:avLst/>
          </a:prstGeom>
        </p:spPr>
        <p:txBody>
          <a:bodyPr vert="horz" wrap="square" lIns="0" tIns="9525" rIns="0" bIns="0" rtlCol="0">
            <a:spAutoFit/>
          </a:bodyPr>
          <a:lstStyle/>
          <a:p>
            <a:pPr marL="9525">
              <a:spcBef>
                <a:spcPts val="75"/>
              </a:spcBef>
            </a:pPr>
            <a:r>
              <a:rPr sz="3600" b="1" spc="-116" dirty="0">
                <a:solidFill>
                  <a:srgbClr val="FFFFFF"/>
                </a:solidFill>
                <a:latin typeface="Arial Narrow"/>
                <a:cs typeface="Arial Narrow"/>
              </a:rPr>
              <a:t>11yrs</a:t>
            </a:r>
            <a:endParaRPr sz="3600">
              <a:latin typeface="Arial Narrow"/>
              <a:cs typeface="Arial Narrow"/>
            </a:endParaRPr>
          </a:p>
        </p:txBody>
      </p:sp>
      <p:sp>
        <p:nvSpPr>
          <p:cNvPr id="16" name="object 16"/>
          <p:cNvSpPr txBox="1"/>
          <p:nvPr/>
        </p:nvSpPr>
        <p:spPr>
          <a:xfrm>
            <a:off x="3486150" y="2352865"/>
            <a:ext cx="1826514" cy="744435"/>
          </a:xfrm>
          <a:prstGeom prst="rect">
            <a:avLst/>
          </a:prstGeom>
        </p:spPr>
        <p:txBody>
          <a:bodyPr vert="horz" wrap="square" lIns="0" tIns="51435" rIns="0" bIns="0" rtlCol="0">
            <a:spAutoFit/>
          </a:bodyPr>
          <a:lstStyle/>
          <a:p>
            <a:pPr marL="132874" marR="3810" indent="-123825" algn="ctr">
              <a:lnSpc>
                <a:spcPts val="1838"/>
              </a:lnSpc>
              <a:spcBef>
                <a:spcPts val="405"/>
              </a:spcBef>
            </a:pPr>
            <a:r>
              <a:rPr sz="1500" b="1" kern="1200" spc="-41" dirty="0">
                <a:solidFill>
                  <a:srgbClr val="FFFFFF"/>
                </a:solidFill>
                <a:latin typeface="Arial Narrow"/>
                <a:ea typeface="+mn-ea"/>
                <a:cs typeface="Arial Narrow"/>
              </a:rPr>
              <a:t>Average </a:t>
            </a:r>
            <a:r>
              <a:rPr sz="1500" b="1" kern="1200" spc="-45" dirty="0">
                <a:solidFill>
                  <a:srgbClr val="FFFFFF"/>
                </a:solidFill>
                <a:latin typeface="Arial Narrow"/>
                <a:ea typeface="+mn-ea"/>
                <a:cs typeface="Arial Narrow"/>
              </a:rPr>
              <a:t>age </a:t>
            </a:r>
            <a:r>
              <a:rPr sz="1500" b="1" kern="1200" spc="-11" dirty="0">
                <a:solidFill>
                  <a:srgbClr val="FFFFFF"/>
                </a:solidFill>
                <a:latin typeface="Arial Narrow"/>
                <a:ea typeface="+mn-ea"/>
                <a:cs typeface="Arial Narrow"/>
              </a:rPr>
              <a:t>to </a:t>
            </a:r>
            <a:r>
              <a:rPr sz="1500" b="1" kern="1200" spc="-34" dirty="0">
                <a:solidFill>
                  <a:srgbClr val="FFFFFF"/>
                </a:solidFill>
                <a:latin typeface="Arial Narrow"/>
                <a:ea typeface="+mn-ea"/>
                <a:cs typeface="Arial Narrow"/>
              </a:rPr>
              <a:t>first</a:t>
            </a:r>
            <a:r>
              <a:rPr lang="en-GB" sz="1500" b="1" kern="1200" spc="-34" dirty="0">
                <a:solidFill>
                  <a:srgbClr val="FFFFFF"/>
                </a:solidFill>
                <a:latin typeface="Arial Narrow"/>
                <a:ea typeface="+mn-ea"/>
                <a:cs typeface="Arial Narrow"/>
              </a:rPr>
              <a:t> </a:t>
            </a:r>
            <a:r>
              <a:rPr sz="1500" b="1" kern="1200" spc="-19" dirty="0">
                <a:solidFill>
                  <a:srgbClr val="FFFFFF"/>
                </a:solidFill>
                <a:latin typeface="Arial Narrow"/>
                <a:ea typeface="+mn-ea"/>
                <a:cs typeface="Arial Narrow"/>
              </a:rPr>
              <a:t>view </a:t>
            </a:r>
            <a:r>
              <a:rPr sz="1500" b="1" kern="1200" spc="-41" dirty="0">
                <a:solidFill>
                  <a:srgbClr val="FFFFFF"/>
                </a:solidFill>
                <a:latin typeface="Arial Narrow"/>
                <a:ea typeface="+mn-ea"/>
                <a:cs typeface="Arial Narrow"/>
              </a:rPr>
              <a:t>porn</a:t>
            </a:r>
            <a:r>
              <a:rPr lang="en-GB" sz="1500" b="1" kern="1200" spc="-41" dirty="0">
                <a:solidFill>
                  <a:srgbClr val="FFFFFF"/>
                </a:solidFill>
                <a:latin typeface="Arial Narrow"/>
                <a:ea typeface="+mn-ea"/>
                <a:cs typeface="Arial Narrow"/>
              </a:rPr>
              <a:t>ographic content</a:t>
            </a:r>
            <a:r>
              <a:rPr sz="1500" b="1" kern="1200" dirty="0">
                <a:solidFill>
                  <a:srgbClr val="FFFFFF"/>
                </a:solidFill>
                <a:latin typeface="Arial Narrow"/>
                <a:ea typeface="+mn-ea"/>
                <a:cs typeface="Arial Narrow"/>
              </a:rPr>
              <a:t> </a:t>
            </a:r>
            <a:r>
              <a:rPr sz="1500" b="1" kern="1200" spc="-34" dirty="0">
                <a:solidFill>
                  <a:srgbClr val="FFFFFF"/>
                </a:solidFill>
                <a:latin typeface="Arial Narrow"/>
                <a:ea typeface="+mn-ea"/>
                <a:cs typeface="Arial Narrow"/>
              </a:rPr>
              <a:t>online</a:t>
            </a:r>
            <a:endParaRPr sz="1500" kern="1200" dirty="0">
              <a:solidFill>
                <a:prstClr val="black"/>
              </a:solidFill>
              <a:latin typeface="Arial Narrow"/>
              <a:ea typeface="+mn-ea"/>
              <a:cs typeface="Arial Narrow"/>
            </a:endParaRPr>
          </a:p>
        </p:txBody>
      </p:sp>
      <p:sp>
        <p:nvSpPr>
          <p:cNvPr id="17" name="object 17"/>
          <p:cNvSpPr/>
          <p:nvPr/>
        </p:nvSpPr>
        <p:spPr>
          <a:xfrm>
            <a:off x="5947600" y="1398079"/>
            <a:ext cx="2358390" cy="2358390"/>
          </a:xfrm>
          <a:custGeom>
            <a:avLst/>
            <a:gdLst/>
            <a:ahLst/>
            <a:cxnLst/>
            <a:rect l="l" t="t" r="r" b="b"/>
            <a:pathLst>
              <a:path w="3144520" h="3144520">
                <a:moveTo>
                  <a:pt x="1572133" y="0"/>
                </a:moveTo>
                <a:lnTo>
                  <a:pt x="1524073" y="720"/>
                </a:lnTo>
                <a:lnTo>
                  <a:pt x="1476372" y="2869"/>
                </a:lnTo>
                <a:lnTo>
                  <a:pt x="1429050" y="6424"/>
                </a:lnTo>
                <a:lnTo>
                  <a:pt x="1382128" y="11366"/>
                </a:lnTo>
                <a:lnTo>
                  <a:pt x="1335626" y="17674"/>
                </a:lnTo>
                <a:lnTo>
                  <a:pt x="1289564" y="25328"/>
                </a:lnTo>
                <a:lnTo>
                  <a:pt x="1243964" y="34306"/>
                </a:lnTo>
                <a:lnTo>
                  <a:pt x="1198846" y="44589"/>
                </a:lnTo>
                <a:lnTo>
                  <a:pt x="1154230" y="56155"/>
                </a:lnTo>
                <a:lnTo>
                  <a:pt x="1110137" y="68985"/>
                </a:lnTo>
                <a:lnTo>
                  <a:pt x="1066587" y="83058"/>
                </a:lnTo>
                <a:lnTo>
                  <a:pt x="1023602" y="98352"/>
                </a:lnTo>
                <a:lnTo>
                  <a:pt x="981201" y="114848"/>
                </a:lnTo>
                <a:lnTo>
                  <a:pt x="939406" y="132526"/>
                </a:lnTo>
                <a:lnTo>
                  <a:pt x="898236" y="151363"/>
                </a:lnTo>
                <a:lnTo>
                  <a:pt x="857713" y="171341"/>
                </a:lnTo>
                <a:lnTo>
                  <a:pt x="817857" y="192438"/>
                </a:lnTo>
                <a:lnTo>
                  <a:pt x="778688" y="214634"/>
                </a:lnTo>
                <a:lnTo>
                  <a:pt x="740228" y="237908"/>
                </a:lnTo>
                <a:lnTo>
                  <a:pt x="702496" y="262240"/>
                </a:lnTo>
                <a:lnTo>
                  <a:pt x="665513" y="287609"/>
                </a:lnTo>
                <a:lnTo>
                  <a:pt x="629300" y="313995"/>
                </a:lnTo>
                <a:lnTo>
                  <a:pt x="593877" y="341377"/>
                </a:lnTo>
                <a:lnTo>
                  <a:pt x="559266" y="369734"/>
                </a:lnTo>
                <a:lnTo>
                  <a:pt x="525485" y="399047"/>
                </a:lnTo>
                <a:lnTo>
                  <a:pt x="492557" y="429293"/>
                </a:lnTo>
                <a:lnTo>
                  <a:pt x="460501" y="460454"/>
                </a:lnTo>
                <a:lnTo>
                  <a:pt x="429339" y="492508"/>
                </a:lnTo>
                <a:lnTo>
                  <a:pt x="399090" y="525434"/>
                </a:lnTo>
                <a:lnTo>
                  <a:pt x="369776" y="559213"/>
                </a:lnTo>
                <a:lnTo>
                  <a:pt x="341417" y="593824"/>
                </a:lnTo>
                <a:lnTo>
                  <a:pt x="314033" y="629245"/>
                </a:lnTo>
                <a:lnTo>
                  <a:pt x="287645" y="665458"/>
                </a:lnTo>
                <a:lnTo>
                  <a:pt x="262273" y="702440"/>
                </a:lnTo>
                <a:lnTo>
                  <a:pt x="237939" y="740171"/>
                </a:lnTo>
                <a:lnTo>
                  <a:pt x="214662" y="778632"/>
                </a:lnTo>
                <a:lnTo>
                  <a:pt x="192464" y="817801"/>
                </a:lnTo>
                <a:lnTo>
                  <a:pt x="171365" y="857657"/>
                </a:lnTo>
                <a:lnTo>
                  <a:pt x="151385" y="898181"/>
                </a:lnTo>
                <a:lnTo>
                  <a:pt x="132545" y="939352"/>
                </a:lnTo>
                <a:lnTo>
                  <a:pt x="114865" y="981148"/>
                </a:lnTo>
                <a:lnTo>
                  <a:pt x="98367" y="1023551"/>
                </a:lnTo>
                <a:lnTo>
                  <a:pt x="83070" y="1066538"/>
                </a:lnTo>
                <a:lnTo>
                  <a:pt x="68996" y="1110090"/>
                </a:lnTo>
                <a:lnTo>
                  <a:pt x="56164" y="1154185"/>
                </a:lnTo>
                <a:lnTo>
                  <a:pt x="44596" y="1198805"/>
                </a:lnTo>
                <a:lnTo>
                  <a:pt x="34312" y="1243926"/>
                </a:lnTo>
                <a:lnTo>
                  <a:pt x="25332" y="1289531"/>
                </a:lnTo>
                <a:lnTo>
                  <a:pt x="17677" y="1335597"/>
                </a:lnTo>
                <a:lnTo>
                  <a:pt x="11368" y="1382104"/>
                </a:lnTo>
                <a:lnTo>
                  <a:pt x="6425" y="1429031"/>
                </a:lnTo>
                <a:lnTo>
                  <a:pt x="2869" y="1476359"/>
                </a:lnTo>
                <a:lnTo>
                  <a:pt x="720" y="1524066"/>
                </a:lnTo>
                <a:lnTo>
                  <a:pt x="0" y="1572133"/>
                </a:lnTo>
                <a:lnTo>
                  <a:pt x="720" y="1620192"/>
                </a:lnTo>
                <a:lnTo>
                  <a:pt x="2869" y="1667892"/>
                </a:lnTo>
                <a:lnTo>
                  <a:pt x="6425" y="1715214"/>
                </a:lnTo>
                <a:lnTo>
                  <a:pt x="11368" y="1762135"/>
                </a:lnTo>
                <a:lnTo>
                  <a:pt x="17677" y="1808636"/>
                </a:lnTo>
                <a:lnTo>
                  <a:pt x="25332" y="1854697"/>
                </a:lnTo>
                <a:lnTo>
                  <a:pt x="34312" y="1900295"/>
                </a:lnTo>
                <a:lnTo>
                  <a:pt x="44596" y="1945412"/>
                </a:lnTo>
                <a:lnTo>
                  <a:pt x="56164" y="1990026"/>
                </a:lnTo>
                <a:lnTo>
                  <a:pt x="68996" y="2034117"/>
                </a:lnTo>
                <a:lnTo>
                  <a:pt x="83070" y="2077664"/>
                </a:lnTo>
                <a:lnTo>
                  <a:pt x="98367" y="2120647"/>
                </a:lnTo>
                <a:lnTo>
                  <a:pt x="114865" y="2163045"/>
                </a:lnTo>
                <a:lnTo>
                  <a:pt x="132545" y="2204838"/>
                </a:lnTo>
                <a:lnTo>
                  <a:pt x="151385" y="2246005"/>
                </a:lnTo>
                <a:lnTo>
                  <a:pt x="171365" y="2286525"/>
                </a:lnTo>
                <a:lnTo>
                  <a:pt x="192464" y="2326378"/>
                </a:lnTo>
                <a:lnTo>
                  <a:pt x="214662" y="2365544"/>
                </a:lnTo>
                <a:lnTo>
                  <a:pt x="237939" y="2404001"/>
                </a:lnTo>
                <a:lnTo>
                  <a:pt x="262273" y="2441730"/>
                </a:lnTo>
                <a:lnTo>
                  <a:pt x="287645" y="2478709"/>
                </a:lnTo>
                <a:lnTo>
                  <a:pt x="314033" y="2514919"/>
                </a:lnTo>
                <a:lnTo>
                  <a:pt x="341417" y="2550338"/>
                </a:lnTo>
                <a:lnTo>
                  <a:pt x="369776" y="2584947"/>
                </a:lnTo>
                <a:lnTo>
                  <a:pt x="399090" y="2618723"/>
                </a:lnTo>
                <a:lnTo>
                  <a:pt x="429339" y="2651648"/>
                </a:lnTo>
                <a:lnTo>
                  <a:pt x="460502" y="2683700"/>
                </a:lnTo>
                <a:lnTo>
                  <a:pt x="492557" y="2714859"/>
                </a:lnTo>
                <a:lnTo>
                  <a:pt x="525485" y="2745104"/>
                </a:lnTo>
                <a:lnTo>
                  <a:pt x="559266" y="2774415"/>
                </a:lnTo>
                <a:lnTo>
                  <a:pt x="593877" y="2802771"/>
                </a:lnTo>
                <a:lnTo>
                  <a:pt x="629300" y="2830151"/>
                </a:lnTo>
                <a:lnTo>
                  <a:pt x="665513" y="2856536"/>
                </a:lnTo>
                <a:lnTo>
                  <a:pt x="702496" y="2881904"/>
                </a:lnTo>
                <a:lnTo>
                  <a:pt x="740228" y="2906235"/>
                </a:lnTo>
                <a:lnTo>
                  <a:pt x="778688" y="2929509"/>
                </a:lnTo>
                <a:lnTo>
                  <a:pt x="817857" y="2951704"/>
                </a:lnTo>
                <a:lnTo>
                  <a:pt x="857713" y="2972800"/>
                </a:lnTo>
                <a:lnTo>
                  <a:pt x="898236" y="2992777"/>
                </a:lnTo>
                <a:lnTo>
                  <a:pt x="939406" y="3011614"/>
                </a:lnTo>
                <a:lnTo>
                  <a:pt x="981201" y="3029291"/>
                </a:lnTo>
                <a:lnTo>
                  <a:pt x="1023602" y="3045787"/>
                </a:lnTo>
                <a:lnTo>
                  <a:pt x="1066587" y="3061082"/>
                </a:lnTo>
                <a:lnTo>
                  <a:pt x="1110137" y="3075154"/>
                </a:lnTo>
                <a:lnTo>
                  <a:pt x="1154230" y="3087983"/>
                </a:lnTo>
                <a:lnTo>
                  <a:pt x="1198846" y="3099550"/>
                </a:lnTo>
                <a:lnTo>
                  <a:pt x="1243964" y="3109832"/>
                </a:lnTo>
                <a:lnTo>
                  <a:pt x="1289564" y="3118811"/>
                </a:lnTo>
                <a:lnTo>
                  <a:pt x="1335626" y="3126464"/>
                </a:lnTo>
                <a:lnTo>
                  <a:pt x="1382128" y="3132772"/>
                </a:lnTo>
                <a:lnTo>
                  <a:pt x="1429050" y="3137714"/>
                </a:lnTo>
                <a:lnTo>
                  <a:pt x="1476372" y="3141269"/>
                </a:lnTo>
                <a:lnTo>
                  <a:pt x="1524073" y="3143418"/>
                </a:lnTo>
                <a:lnTo>
                  <a:pt x="1572133" y="3144139"/>
                </a:lnTo>
                <a:lnTo>
                  <a:pt x="1620199" y="3143418"/>
                </a:lnTo>
                <a:lnTo>
                  <a:pt x="1667906" y="3141269"/>
                </a:lnTo>
                <a:lnTo>
                  <a:pt x="1715234" y="3137714"/>
                </a:lnTo>
                <a:lnTo>
                  <a:pt x="1762161" y="3132772"/>
                </a:lnTo>
                <a:lnTo>
                  <a:pt x="1808668" y="3126464"/>
                </a:lnTo>
                <a:lnTo>
                  <a:pt x="1854734" y="3118811"/>
                </a:lnTo>
                <a:lnTo>
                  <a:pt x="1900339" y="3109832"/>
                </a:lnTo>
                <a:lnTo>
                  <a:pt x="1945460" y="3099550"/>
                </a:lnTo>
                <a:lnTo>
                  <a:pt x="1990080" y="3087983"/>
                </a:lnTo>
                <a:lnTo>
                  <a:pt x="2034175" y="3075154"/>
                </a:lnTo>
                <a:lnTo>
                  <a:pt x="2077727" y="3061082"/>
                </a:lnTo>
                <a:lnTo>
                  <a:pt x="2120714" y="3045787"/>
                </a:lnTo>
                <a:lnTo>
                  <a:pt x="2163117" y="3029291"/>
                </a:lnTo>
                <a:lnTo>
                  <a:pt x="2204913" y="3011614"/>
                </a:lnTo>
                <a:lnTo>
                  <a:pt x="2246084" y="2992777"/>
                </a:lnTo>
                <a:lnTo>
                  <a:pt x="2286608" y="2972800"/>
                </a:lnTo>
                <a:lnTo>
                  <a:pt x="2326464" y="2951704"/>
                </a:lnTo>
                <a:lnTo>
                  <a:pt x="2365633" y="2929509"/>
                </a:lnTo>
                <a:lnTo>
                  <a:pt x="2404094" y="2906235"/>
                </a:lnTo>
                <a:lnTo>
                  <a:pt x="2441825" y="2881904"/>
                </a:lnTo>
                <a:lnTo>
                  <a:pt x="2478807" y="2856536"/>
                </a:lnTo>
                <a:lnTo>
                  <a:pt x="2515020" y="2830151"/>
                </a:lnTo>
                <a:lnTo>
                  <a:pt x="2550441" y="2802771"/>
                </a:lnTo>
                <a:lnTo>
                  <a:pt x="2585052" y="2774415"/>
                </a:lnTo>
                <a:lnTo>
                  <a:pt x="2618831" y="2745104"/>
                </a:lnTo>
                <a:lnTo>
                  <a:pt x="2651757" y="2714859"/>
                </a:lnTo>
                <a:lnTo>
                  <a:pt x="2683811" y="2683700"/>
                </a:lnTo>
                <a:lnTo>
                  <a:pt x="2714972" y="2651648"/>
                </a:lnTo>
                <a:lnTo>
                  <a:pt x="2745218" y="2618723"/>
                </a:lnTo>
                <a:lnTo>
                  <a:pt x="2774531" y="2584947"/>
                </a:lnTo>
                <a:lnTo>
                  <a:pt x="2802888" y="2550338"/>
                </a:lnTo>
                <a:lnTo>
                  <a:pt x="2830270" y="2514919"/>
                </a:lnTo>
                <a:lnTo>
                  <a:pt x="2856656" y="2478709"/>
                </a:lnTo>
                <a:lnTo>
                  <a:pt x="2882025" y="2441730"/>
                </a:lnTo>
                <a:lnTo>
                  <a:pt x="2906357" y="2404001"/>
                </a:lnTo>
                <a:lnTo>
                  <a:pt x="2929631" y="2365544"/>
                </a:lnTo>
                <a:lnTo>
                  <a:pt x="2951827" y="2326378"/>
                </a:lnTo>
                <a:lnTo>
                  <a:pt x="2972924" y="2286525"/>
                </a:lnTo>
                <a:lnTo>
                  <a:pt x="2992902" y="2246005"/>
                </a:lnTo>
                <a:lnTo>
                  <a:pt x="3011739" y="2204838"/>
                </a:lnTo>
                <a:lnTo>
                  <a:pt x="3029417" y="2163045"/>
                </a:lnTo>
                <a:lnTo>
                  <a:pt x="3045913" y="2120647"/>
                </a:lnTo>
                <a:lnTo>
                  <a:pt x="3061207" y="2077664"/>
                </a:lnTo>
                <a:lnTo>
                  <a:pt x="3075280" y="2034117"/>
                </a:lnTo>
                <a:lnTo>
                  <a:pt x="3088110" y="1990026"/>
                </a:lnTo>
                <a:lnTo>
                  <a:pt x="3099676" y="1945412"/>
                </a:lnTo>
                <a:lnTo>
                  <a:pt x="3109959" y="1900295"/>
                </a:lnTo>
                <a:lnTo>
                  <a:pt x="3118937" y="1854697"/>
                </a:lnTo>
                <a:lnTo>
                  <a:pt x="3126591" y="1808636"/>
                </a:lnTo>
                <a:lnTo>
                  <a:pt x="3132899" y="1762135"/>
                </a:lnTo>
                <a:lnTo>
                  <a:pt x="3137841" y="1715214"/>
                </a:lnTo>
                <a:lnTo>
                  <a:pt x="3141396" y="1667892"/>
                </a:lnTo>
                <a:lnTo>
                  <a:pt x="3143545" y="1620192"/>
                </a:lnTo>
                <a:lnTo>
                  <a:pt x="3144266" y="1572133"/>
                </a:lnTo>
                <a:lnTo>
                  <a:pt x="3143545" y="1524066"/>
                </a:lnTo>
                <a:lnTo>
                  <a:pt x="3141396" y="1476359"/>
                </a:lnTo>
                <a:lnTo>
                  <a:pt x="3137841" y="1429031"/>
                </a:lnTo>
                <a:lnTo>
                  <a:pt x="3132899" y="1382104"/>
                </a:lnTo>
                <a:lnTo>
                  <a:pt x="3126591" y="1335597"/>
                </a:lnTo>
                <a:lnTo>
                  <a:pt x="3118937" y="1289531"/>
                </a:lnTo>
                <a:lnTo>
                  <a:pt x="3109959" y="1243926"/>
                </a:lnTo>
                <a:lnTo>
                  <a:pt x="3099676" y="1198805"/>
                </a:lnTo>
                <a:lnTo>
                  <a:pt x="3088110" y="1154185"/>
                </a:lnTo>
                <a:lnTo>
                  <a:pt x="3075280" y="1110090"/>
                </a:lnTo>
                <a:lnTo>
                  <a:pt x="3061207" y="1066538"/>
                </a:lnTo>
                <a:lnTo>
                  <a:pt x="3045913" y="1023551"/>
                </a:lnTo>
                <a:lnTo>
                  <a:pt x="3029417" y="981148"/>
                </a:lnTo>
                <a:lnTo>
                  <a:pt x="3011739" y="939352"/>
                </a:lnTo>
                <a:lnTo>
                  <a:pt x="2992902" y="898181"/>
                </a:lnTo>
                <a:lnTo>
                  <a:pt x="2972924" y="857657"/>
                </a:lnTo>
                <a:lnTo>
                  <a:pt x="2951827" y="817801"/>
                </a:lnTo>
                <a:lnTo>
                  <a:pt x="2929631" y="778632"/>
                </a:lnTo>
                <a:lnTo>
                  <a:pt x="2906357" y="740171"/>
                </a:lnTo>
                <a:lnTo>
                  <a:pt x="2882025" y="702440"/>
                </a:lnTo>
                <a:lnTo>
                  <a:pt x="2856656" y="665458"/>
                </a:lnTo>
                <a:lnTo>
                  <a:pt x="2830270" y="629245"/>
                </a:lnTo>
                <a:lnTo>
                  <a:pt x="2802888" y="593824"/>
                </a:lnTo>
                <a:lnTo>
                  <a:pt x="2774531" y="559213"/>
                </a:lnTo>
                <a:lnTo>
                  <a:pt x="2745218" y="525434"/>
                </a:lnTo>
                <a:lnTo>
                  <a:pt x="2714972" y="492508"/>
                </a:lnTo>
                <a:lnTo>
                  <a:pt x="2683811" y="460454"/>
                </a:lnTo>
                <a:lnTo>
                  <a:pt x="2651757" y="429293"/>
                </a:lnTo>
                <a:lnTo>
                  <a:pt x="2618831" y="399047"/>
                </a:lnTo>
                <a:lnTo>
                  <a:pt x="2585052" y="369734"/>
                </a:lnTo>
                <a:lnTo>
                  <a:pt x="2550441" y="341377"/>
                </a:lnTo>
                <a:lnTo>
                  <a:pt x="2515020" y="313995"/>
                </a:lnTo>
                <a:lnTo>
                  <a:pt x="2478807" y="287609"/>
                </a:lnTo>
                <a:lnTo>
                  <a:pt x="2441825" y="262240"/>
                </a:lnTo>
                <a:lnTo>
                  <a:pt x="2404094" y="237908"/>
                </a:lnTo>
                <a:lnTo>
                  <a:pt x="2365633" y="214634"/>
                </a:lnTo>
                <a:lnTo>
                  <a:pt x="2326464" y="192438"/>
                </a:lnTo>
                <a:lnTo>
                  <a:pt x="2286608" y="171341"/>
                </a:lnTo>
                <a:lnTo>
                  <a:pt x="2246084" y="151363"/>
                </a:lnTo>
                <a:lnTo>
                  <a:pt x="2204913" y="132526"/>
                </a:lnTo>
                <a:lnTo>
                  <a:pt x="2163117" y="114848"/>
                </a:lnTo>
                <a:lnTo>
                  <a:pt x="2120714" y="98352"/>
                </a:lnTo>
                <a:lnTo>
                  <a:pt x="2077727" y="83058"/>
                </a:lnTo>
                <a:lnTo>
                  <a:pt x="2034175" y="68985"/>
                </a:lnTo>
                <a:lnTo>
                  <a:pt x="1990080" y="56155"/>
                </a:lnTo>
                <a:lnTo>
                  <a:pt x="1945460" y="44589"/>
                </a:lnTo>
                <a:lnTo>
                  <a:pt x="1900339" y="34306"/>
                </a:lnTo>
                <a:lnTo>
                  <a:pt x="1854734" y="25328"/>
                </a:lnTo>
                <a:lnTo>
                  <a:pt x="1808668" y="17674"/>
                </a:lnTo>
                <a:lnTo>
                  <a:pt x="1762161" y="11366"/>
                </a:lnTo>
                <a:lnTo>
                  <a:pt x="1715234" y="6424"/>
                </a:lnTo>
                <a:lnTo>
                  <a:pt x="1667906" y="2869"/>
                </a:lnTo>
                <a:lnTo>
                  <a:pt x="1620199" y="720"/>
                </a:lnTo>
                <a:lnTo>
                  <a:pt x="1572133" y="0"/>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18" name="object 18"/>
          <p:cNvSpPr txBox="1"/>
          <p:nvPr/>
        </p:nvSpPr>
        <p:spPr>
          <a:xfrm>
            <a:off x="6174295" y="1527540"/>
            <a:ext cx="1903571" cy="1500891"/>
          </a:xfrm>
          <a:prstGeom prst="rect">
            <a:avLst/>
          </a:prstGeom>
        </p:spPr>
        <p:txBody>
          <a:bodyPr vert="horz" wrap="square" lIns="0" tIns="190976" rIns="0" bIns="0" rtlCol="0">
            <a:spAutoFit/>
          </a:bodyPr>
          <a:lstStyle/>
          <a:p>
            <a:pPr marL="2381" algn="ctr">
              <a:spcBef>
                <a:spcPts val="1504"/>
              </a:spcBef>
            </a:pPr>
            <a:r>
              <a:rPr sz="3000" b="1" kern="1200" spc="98" dirty="0">
                <a:solidFill>
                  <a:srgbClr val="FFFFFF"/>
                </a:solidFill>
                <a:latin typeface="Arial Narrow"/>
                <a:ea typeface="+mn-ea"/>
                <a:cs typeface="Arial Narrow"/>
              </a:rPr>
              <a:t>1/3</a:t>
            </a:r>
            <a:endParaRPr sz="3000" kern="1200">
              <a:solidFill>
                <a:prstClr val="black"/>
              </a:solidFill>
              <a:latin typeface="Arial Narrow"/>
              <a:ea typeface="+mn-ea"/>
              <a:cs typeface="Arial Narrow"/>
            </a:endParaRPr>
          </a:p>
          <a:p>
            <a:pPr marL="9525" marR="3810" indent="476" algn="ctr">
              <a:lnSpc>
                <a:spcPts val="1838"/>
              </a:lnSpc>
              <a:spcBef>
                <a:spcPts val="1185"/>
              </a:spcBef>
            </a:pPr>
            <a:r>
              <a:rPr sz="1800" b="1" kern="1200" spc="-38" dirty="0">
                <a:solidFill>
                  <a:srgbClr val="FFFFFF"/>
                </a:solidFill>
                <a:latin typeface="Arial Narrow"/>
                <a:ea typeface="+mn-ea"/>
                <a:cs typeface="Arial Narrow"/>
              </a:rPr>
              <a:t>of </a:t>
            </a:r>
            <a:r>
              <a:rPr sz="1800" b="1" kern="1200" spc="-49" dirty="0">
                <a:solidFill>
                  <a:srgbClr val="FFFFFF"/>
                </a:solidFill>
                <a:latin typeface="Arial Narrow"/>
                <a:ea typeface="+mn-ea"/>
                <a:cs typeface="Arial Narrow"/>
              </a:rPr>
              <a:t>children </a:t>
            </a:r>
            <a:r>
              <a:rPr sz="1800" b="1" kern="1200" spc="-45" dirty="0">
                <a:solidFill>
                  <a:srgbClr val="FFFFFF"/>
                </a:solidFill>
                <a:latin typeface="Arial Narrow"/>
                <a:ea typeface="+mn-ea"/>
                <a:cs typeface="Arial Narrow"/>
              </a:rPr>
              <a:t>have </a:t>
            </a:r>
            <a:r>
              <a:rPr sz="1800" b="1" kern="1200" spc="-83" dirty="0">
                <a:solidFill>
                  <a:srgbClr val="FFFFFF"/>
                </a:solidFill>
                <a:latin typeface="Arial Narrow"/>
                <a:ea typeface="+mn-ea"/>
                <a:cs typeface="Arial Narrow"/>
              </a:rPr>
              <a:t>seen  </a:t>
            </a:r>
            <a:r>
              <a:rPr sz="1800" b="1" kern="1200" spc="-41" dirty="0">
                <a:solidFill>
                  <a:srgbClr val="FFFFFF"/>
                </a:solidFill>
                <a:latin typeface="Arial Narrow"/>
                <a:ea typeface="+mn-ea"/>
                <a:cs typeface="Arial Narrow"/>
              </a:rPr>
              <a:t>explicit </a:t>
            </a:r>
            <a:r>
              <a:rPr sz="1800" b="1" kern="1200" spc="-60" dirty="0">
                <a:solidFill>
                  <a:srgbClr val="FFFFFF"/>
                </a:solidFill>
                <a:latin typeface="Arial Narrow"/>
                <a:ea typeface="+mn-ea"/>
                <a:cs typeface="Arial Narrow"/>
              </a:rPr>
              <a:t>images </a:t>
            </a:r>
            <a:r>
              <a:rPr sz="1800" b="1" kern="1200" spc="-56" dirty="0">
                <a:solidFill>
                  <a:srgbClr val="FFFFFF"/>
                </a:solidFill>
                <a:latin typeface="Arial Narrow"/>
                <a:ea typeface="+mn-ea"/>
                <a:cs typeface="Arial Narrow"/>
              </a:rPr>
              <a:t>by </a:t>
            </a:r>
            <a:r>
              <a:rPr sz="1800" b="1" kern="1200" spc="-45" dirty="0">
                <a:solidFill>
                  <a:srgbClr val="FFFFFF"/>
                </a:solidFill>
                <a:latin typeface="Arial Narrow"/>
                <a:ea typeface="+mn-ea"/>
                <a:cs typeface="Arial Narrow"/>
              </a:rPr>
              <a:t>age  </a:t>
            </a:r>
            <a:r>
              <a:rPr sz="1800" b="1" kern="1200" spc="-34" dirty="0">
                <a:solidFill>
                  <a:srgbClr val="FFFFFF"/>
                </a:solidFill>
                <a:latin typeface="Arial Narrow"/>
                <a:ea typeface="+mn-ea"/>
                <a:cs typeface="Arial Narrow"/>
              </a:rPr>
              <a:t>of</a:t>
            </a:r>
            <a:r>
              <a:rPr sz="1800" b="1" kern="1200" spc="-11" dirty="0">
                <a:solidFill>
                  <a:srgbClr val="FFFFFF"/>
                </a:solidFill>
                <a:latin typeface="Arial Narrow"/>
                <a:ea typeface="+mn-ea"/>
                <a:cs typeface="Arial Narrow"/>
              </a:rPr>
              <a:t> </a:t>
            </a:r>
            <a:r>
              <a:rPr sz="1800" b="1" kern="1200" spc="-19" dirty="0">
                <a:solidFill>
                  <a:srgbClr val="FFFFFF"/>
                </a:solidFill>
                <a:latin typeface="Arial Narrow"/>
                <a:ea typeface="+mn-ea"/>
                <a:cs typeface="Arial Narrow"/>
              </a:rPr>
              <a:t>10</a:t>
            </a:r>
            <a:endParaRPr sz="1800" kern="1200">
              <a:solidFill>
                <a:prstClr val="black"/>
              </a:solidFill>
              <a:latin typeface="Arial Narrow"/>
              <a:ea typeface="+mn-ea"/>
              <a:cs typeface="Arial Narrow"/>
            </a:endParaRPr>
          </a:p>
        </p:txBody>
      </p:sp>
    </p:spTree>
    <p:extLst>
      <p:ext uri="{BB962C8B-B14F-4D97-AF65-F5344CB8AC3E}">
        <p14:creationId xmlns:p14="http://schemas.microsoft.com/office/powerpoint/2010/main" val="4005877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pPr>
              <a:lnSpc>
                <a:spcPct val="150000"/>
              </a:lnSpc>
            </a:pPr>
            <a:endParaRPr sz="1350" kern="1200" dirty="0">
              <a:solidFill>
                <a:prstClr val="black"/>
              </a:solidFill>
              <a:latin typeface="Calibri"/>
              <a:ea typeface="+mn-ea"/>
              <a:cs typeface="+mn-cs"/>
            </a:endParaRPr>
          </a:p>
        </p:txBody>
      </p:sp>
      <p:sp>
        <p:nvSpPr>
          <p:cNvPr id="10" name="object 10"/>
          <p:cNvSpPr txBox="1">
            <a:spLocks noGrp="1"/>
          </p:cNvSpPr>
          <p:nvPr>
            <p:ph type="title"/>
          </p:nvPr>
        </p:nvSpPr>
        <p:spPr>
          <a:xfrm>
            <a:off x="1285684" y="315087"/>
            <a:ext cx="5097304" cy="379431"/>
          </a:xfrm>
          <a:prstGeom prst="rect">
            <a:avLst/>
          </a:prstGeom>
        </p:spPr>
        <p:txBody>
          <a:bodyPr vert="horz" wrap="square" lIns="0" tIns="10001" rIns="0" bIns="0" rtlCol="0">
            <a:spAutoFit/>
          </a:bodyPr>
          <a:lstStyle/>
          <a:p>
            <a:pPr marL="9525">
              <a:spcBef>
                <a:spcPts val="79"/>
              </a:spcBef>
            </a:pPr>
            <a:r>
              <a:rPr sz="2400" spc="-4" dirty="0"/>
              <a:t>Dealing </a:t>
            </a:r>
            <a:r>
              <a:rPr sz="2400" dirty="0"/>
              <a:t>with </a:t>
            </a:r>
            <a:r>
              <a:rPr sz="2400" spc="-4" dirty="0"/>
              <a:t>inappropriate</a:t>
            </a:r>
            <a:r>
              <a:rPr sz="2400" spc="-41" dirty="0"/>
              <a:t> </a:t>
            </a:r>
            <a:r>
              <a:rPr sz="2400" dirty="0"/>
              <a:t>CONTENT</a:t>
            </a:r>
            <a:endParaRPr sz="2400"/>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txBox="1"/>
          <p:nvPr/>
        </p:nvSpPr>
        <p:spPr>
          <a:xfrm>
            <a:off x="107577" y="856913"/>
            <a:ext cx="8807824" cy="3334086"/>
          </a:xfrm>
          <a:prstGeom prst="rect">
            <a:avLst/>
          </a:prstGeom>
        </p:spPr>
        <p:txBody>
          <a:bodyPr vert="horz" wrap="square" lIns="0" tIns="10001" rIns="0" bIns="0" rtlCol="0">
            <a:spAutoFit/>
          </a:bodyPr>
          <a:lstStyle/>
          <a:p>
            <a:pPr marL="9525">
              <a:lnSpc>
                <a:spcPct val="150000"/>
              </a:lnSpc>
              <a:spcBef>
                <a:spcPts val="79"/>
              </a:spcBef>
            </a:pPr>
            <a:r>
              <a:rPr sz="1600" b="1" kern="1200" dirty="0">
                <a:solidFill>
                  <a:prstClr val="black"/>
                </a:solidFill>
                <a:latin typeface="Century Gothic"/>
                <a:ea typeface="+mn-ea"/>
                <a:cs typeface="Century Gothic"/>
              </a:rPr>
              <a:t>What to talk</a:t>
            </a:r>
            <a:r>
              <a:rPr sz="1600" b="1" kern="1200" spc="-15" dirty="0">
                <a:solidFill>
                  <a:prstClr val="black"/>
                </a:solidFill>
                <a:latin typeface="Century Gothic"/>
                <a:ea typeface="+mn-ea"/>
                <a:cs typeface="Century Gothic"/>
              </a:rPr>
              <a:t> </a:t>
            </a:r>
            <a:r>
              <a:rPr sz="1600" b="1" kern="1200" spc="-4" dirty="0">
                <a:solidFill>
                  <a:prstClr val="black"/>
                </a:solidFill>
                <a:latin typeface="Century Gothic"/>
                <a:ea typeface="+mn-ea"/>
                <a:cs typeface="Century Gothic"/>
              </a:rPr>
              <a:t>about</a:t>
            </a:r>
            <a:endParaRPr sz="1600" kern="1200" dirty="0">
              <a:solidFill>
                <a:prstClr val="black"/>
              </a:solidFill>
              <a:latin typeface="Century Gothic"/>
              <a:ea typeface="+mn-ea"/>
              <a:cs typeface="Century Gothic"/>
            </a:endParaRPr>
          </a:p>
          <a:p>
            <a:pPr marL="567214" indent="-214789">
              <a:lnSpc>
                <a:spcPct val="150000"/>
              </a:lnSpc>
              <a:buClr>
                <a:srgbClr val="62D236"/>
              </a:buClr>
              <a:buFont typeface="Arial"/>
              <a:buChar char="•"/>
              <a:tabLst>
                <a:tab pos="567214" algn="l"/>
                <a:tab pos="567690" algn="l"/>
              </a:tabLst>
            </a:pPr>
            <a:r>
              <a:rPr sz="1600" kern="1200" dirty="0">
                <a:solidFill>
                  <a:prstClr val="black"/>
                </a:solidFill>
                <a:latin typeface="Century Gothic"/>
                <a:ea typeface="+mn-ea"/>
                <a:cs typeface="Century Gothic"/>
              </a:rPr>
              <a:t>They can come to </a:t>
            </a:r>
            <a:r>
              <a:rPr sz="1600" kern="1200" spc="-4" dirty="0">
                <a:solidFill>
                  <a:prstClr val="black"/>
                </a:solidFill>
                <a:latin typeface="Century Gothic"/>
                <a:ea typeface="+mn-ea"/>
                <a:cs typeface="Century Gothic"/>
              </a:rPr>
              <a:t>you if </a:t>
            </a:r>
            <a:r>
              <a:rPr sz="1600" kern="1200" dirty="0">
                <a:solidFill>
                  <a:prstClr val="black"/>
                </a:solidFill>
                <a:latin typeface="Century Gothic"/>
                <a:ea typeface="+mn-ea"/>
                <a:cs typeface="Century Gothic"/>
              </a:rPr>
              <a:t>they see anything that </a:t>
            </a:r>
            <a:r>
              <a:rPr sz="1600" kern="1200" spc="-4" dirty="0">
                <a:solidFill>
                  <a:prstClr val="black"/>
                </a:solidFill>
                <a:latin typeface="Century Gothic"/>
                <a:ea typeface="+mn-ea"/>
                <a:cs typeface="Century Gothic"/>
              </a:rPr>
              <a:t>upsets</a:t>
            </a:r>
            <a:r>
              <a:rPr sz="1600" kern="1200" spc="-139" dirty="0">
                <a:solidFill>
                  <a:prstClr val="black"/>
                </a:solidFill>
                <a:latin typeface="Century Gothic"/>
                <a:ea typeface="+mn-ea"/>
                <a:cs typeface="Century Gothic"/>
              </a:rPr>
              <a:t> </a:t>
            </a:r>
            <a:r>
              <a:rPr sz="1600" kern="1200" dirty="0">
                <a:solidFill>
                  <a:prstClr val="black"/>
                </a:solidFill>
                <a:latin typeface="Century Gothic"/>
                <a:ea typeface="+mn-ea"/>
                <a:cs typeface="Century Gothic"/>
              </a:rPr>
              <a:t>them</a:t>
            </a:r>
          </a:p>
          <a:p>
            <a:pPr marL="567214" marR="3810" indent="-214789">
              <a:lnSpc>
                <a:spcPct val="150000"/>
              </a:lnSpc>
              <a:buClr>
                <a:srgbClr val="62D236"/>
              </a:buClr>
              <a:buFont typeface="Arial"/>
              <a:buChar char="•"/>
              <a:tabLst>
                <a:tab pos="567214" algn="l"/>
                <a:tab pos="567690" algn="l"/>
              </a:tabLst>
            </a:pPr>
            <a:r>
              <a:rPr sz="1600" kern="1200" dirty="0">
                <a:solidFill>
                  <a:prstClr val="black"/>
                </a:solidFill>
                <a:latin typeface="Century Gothic"/>
                <a:ea typeface="+mn-ea"/>
                <a:cs typeface="Century Gothic"/>
              </a:rPr>
              <a:t>If they have seen </a:t>
            </a:r>
            <a:r>
              <a:rPr sz="1600" kern="1200" dirty="0" smtClean="0">
                <a:solidFill>
                  <a:prstClr val="black"/>
                </a:solidFill>
                <a:latin typeface="Century Gothic"/>
                <a:ea typeface="+mn-ea"/>
                <a:cs typeface="Century Gothic"/>
              </a:rPr>
              <a:t>pornography…that </a:t>
            </a:r>
            <a:r>
              <a:rPr sz="1600" kern="1200" spc="-4" dirty="0">
                <a:solidFill>
                  <a:prstClr val="black"/>
                </a:solidFill>
                <a:latin typeface="Century Gothic"/>
                <a:ea typeface="+mn-ea"/>
                <a:cs typeface="Century Gothic"/>
              </a:rPr>
              <a:t>it presents </a:t>
            </a:r>
            <a:r>
              <a:rPr sz="1600" kern="1200" dirty="0">
                <a:solidFill>
                  <a:prstClr val="black"/>
                </a:solidFill>
                <a:latin typeface="Century Gothic"/>
                <a:ea typeface="+mn-ea"/>
                <a:cs typeface="Century Gothic"/>
              </a:rPr>
              <a:t>an </a:t>
            </a:r>
            <a:r>
              <a:rPr sz="1600" kern="1200" spc="-4" dirty="0">
                <a:solidFill>
                  <a:prstClr val="black"/>
                </a:solidFill>
                <a:latin typeface="Century Gothic"/>
                <a:ea typeface="+mn-ea"/>
                <a:cs typeface="Century Gothic"/>
              </a:rPr>
              <a:t>unrealistic image </a:t>
            </a:r>
            <a:r>
              <a:rPr sz="1600" kern="1200" dirty="0">
                <a:solidFill>
                  <a:prstClr val="black"/>
                </a:solidFill>
                <a:latin typeface="Century Gothic"/>
                <a:ea typeface="+mn-ea"/>
                <a:cs typeface="Century Gothic"/>
              </a:rPr>
              <a:t>of </a:t>
            </a:r>
            <a:r>
              <a:rPr sz="1600" kern="1200" spc="-4" dirty="0">
                <a:solidFill>
                  <a:prstClr val="black"/>
                </a:solidFill>
                <a:latin typeface="Century Gothic"/>
                <a:ea typeface="+mn-ea"/>
                <a:cs typeface="Century Gothic"/>
              </a:rPr>
              <a:t>sex and  relationships</a:t>
            </a:r>
            <a:endParaRPr sz="1600" kern="1200" dirty="0">
              <a:solidFill>
                <a:prstClr val="black"/>
              </a:solidFill>
              <a:latin typeface="Century Gothic"/>
              <a:ea typeface="+mn-ea"/>
              <a:cs typeface="Century Gothic"/>
            </a:endParaRPr>
          </a:p>
          <a:p>
            <a:pPr marL="567214" indent="-214789">
              <a:lnSpc>
                <a:spcPct val="150000"/>
              </a:lnSpc>
              <a:buClr>
                <a:srgbClr val="62D236"/>
              </a:buClr>
              <a:buFont typeface="Arial"/>
              <a:buChar char="•"/>
              <a:tabLst>
                <a:tab pos="567214" algn="l"/>
                <a:tab pos="567690" algn="l"/>
              </a:tabLst>
            </a:pPr>
            <a:r>
              <a:rPr sz="1600" kern="1200" dirty="0">
                <a:solidFill>
                  <a:prstClr val="black"/>
                </a:solidFill>
                <a:latin typeface="Century Gothic"/>
                <a:ea typeface="+mn-ea"/>
                <a:cs typeface="Century Gothic"/>
              </a:rPr>
              <a:t>The </a:t>
            </a:r>
            <a:r>
              <a:rPr sz="1600" kern="1200" spc="-4" dirty="0">
                <a:solidFill>
                  <a:prstClr val="black"/>
                </a:solidFill>
                <a:latin typeface="Century Gothic"/>
                <a:ea typeface="+mn-ea"/>
                <a:cs typeface="Century Gothic"/>
              </a:rPr>
              <a:t>importance </a:t>
            </a:r>
            <a:r>
              <a:rPr sz="1600" kern="1200" dirty="0">
                <a:solidFill>
                  <a:prstClr val="black"/>
                </a:solidFill>
                <a:latin typeface="Century Gothic"/>
                <a:ea typeface="+mn-ea"/>
                <a:cs typeface="Century Gothic"/>
              </a:rPr>
              <a:t>of </a:t>
            </a:r>
            <a:r>
              <a:rPr sz="1600" kern="1200" spc="-4" dirty="0">
                <a:solidFill>
                  <a:prstClr val="black"/>
                </a:solidFill>
                <a:latin typeface="Century Gothic"/>
                <a:ea typeface="+mn-ea"/>
                <a:cs typeface="Century Gothic"/>
              </a:rPr>
              <a:t>respect for </a:t>
            </a:r>
            <a:r>
              <a:rPr sz="1600" kern="1200" dirty="0">
                <a:solidFill>
                  <a:prstClr val="black"/>
                </a:solidFill>
                <a:latin typeface="Century Gothic"/>
                <a:ea typeface="+mn-ea"/>
                <a:cs typeface="Century Gothic"/>
              </a:rPr>
              <a:t>each other </a:t>
            </a:r>
            <a:r>
              <a:rPr sz="1600" kern="1200" spc="-4" dirty="0">
                <a:solidFill>
                  <a:prstClr val="black"/>
                </a:solidFill>
                <a:latin typeface="Century Gothic"/>
                <a:ea typeface="+mn-ea"/>
                <a:cs typeface="Century Gothic"/>
              </a:rPr>
              <a:t>and </a:t>
            </a:r>
            <a:r>
              <a:rPr sz="1600" kern="1200" dirty="0">
                <a:solidFill>
                  <a:prstClr val="black"/>
                </a:solidFill>
                <a:latin typeface="Century Gothic"/>
                <a:ea typeface="+mn-ea"/>
                <a:cs typeface="Century Gothic"/>
              </a:rPr>
              <a:t>the </a:t>
            </a:r>
            <a:r>
              <a:rPr sz="1600" kern="1200" spc="-4" dirty="0">
                <a:solidFill>
                  <a:prstClr val="black"/>
                </a:solidFill>
                <a:latin typeface="Century Gothic"/>
                <a:ea typeface="+mn-ea"/>
                <a:cs typeface="Century Gothic"/>
              </a:rPr>
              <a:t>meaning </a:t>
            </a:r>
            <a:r>
              <a:rPr sz="1600" kern="1200" dirty="0">
                <a:solidFill>
                  <a:prstClr val="black"/>
                </a:solidFill>
                <a:latin typeface="Century Gothic"/>
                <a:ea typeface="+mn-ea"/>
                <a:cs typeface="Century Gothic"/>
              </a:rPr>
              <a:t>of</a:t>
            </a:r>
            <a:r>
              <a:rPr sz="1600" kern="1200" spc="-109" dirty="0">
                <a:solidFill>
                  <a:prstClr val="black"/>
                </a:solidFill>
                <a:latin typeface="Century Gothic"/>
                <a:ea typeface="+mn-ea"/>
                <a:cs typeface="Century Gothic"/>
              </a:rPr>
              <a:t> </a:t>
            </a:r>
            <a:r>
              <a:rPr sz="1600" kern="1200" dirty="0">
                <a:solidFill>
                  <a:prstClr val="black"/>
                </a:solidFill>
                <a:latin typeface="Century Gothic"/>
                <a:ea typeface="+mn-ea"/>
                <a:cs typeface="Century Gothic"/>
              </a:rPr>
              <a:t>consent</a:t>
            </a:r>
          </a:p>
          <a:p>
            <a:pPr marL="9525">
              <a:lnSpc>
                <a:spcPct val="150000"/>
              </a:lnSpc>
            </a:pPr>
            <a:r>
              <a:rPr sz="1600" b="1" kern="1200" dirty="0" smtClean="0">
                <a:solidFill>
                  <a:prstClr val="black"/>
                </a:solidFill>
                <a:latin typeface="Century Gothic"/>
                <a:ea typeface="+mn-ea"/>
                <a:cs typeface="Century Gothic"/>
              </a:rPr>
              <a:t>Top </a:t>
            </a:r>
            <a:r>
              <a:rPr sz="1600" b="1" kern="1200" dirty="0">
                <a:solidFill>
                  <a:prstClr val="black"/>
                </a:solidFill>
                <a:latin typeface="Century Gothic"/>
                <a:ea typeface="+mn-ea"/>
                <a:cs typeface="Century Gothic"/>
              </a:rPr>
              <a:t>tips / tools to</a:t>
            </a:r>
            <a:r>
              <a:rPr sz="1600" b="1" kern="1200" spc="-45" dirty="0">
                <a:solidFill>
                  <a:prstClr val="black"/>
                </a:solidFill>
                <a:latin typeface="Century Gothic"/>
                <a:ea typeface="+mn-ea"/>
                <a:cs typeface="Century Gothic"/>
              </a:rPr>
              <a:t> </a:t>
            </a:r>
            <a:r>
              <a:rPr sz="1600" b="1" kern="1200" spc="-4" dirty="0">
                <a:solidFill>
                  <a:prstClr val="black"/>
                </a:solidFill>
                <a:latin typeface="Century Gothic"/>
                <a:ea typeface="+mn-ea"/>
                <a:cs typeface="Century Gothic"/>
              </a:rPr>
              <a:t>use</a:t>
            </a:r>
            <a:endParaRPr sz="1600" kern="1200" dirty="0">
              <a:solidFill>
                <a:prstClr val="black"/>
              </a:solidFill>
              <a:latin typeface="Century Gothic"/>
              <a:ea typeface="+mn-ea"/>
              <a:cs typeface="Century Gothic"/>
            </a:endParaRPr>
          </a:p>
          <a:p>
            <a:pPr marL="567214" indent="-214789">
              <a:lnSpc>
                <a:spcPct val="150000"/>
              </a:lnSpc>
              <a:buClr>
                <a:srgbClr val="62D236"/>
              </a:buClr>
              <a:buFont typeface="Arial"/>
              <a:buChar char="•"/>
              <a:tabLst>
                <a:tab pos="567214" algn="l"/>
                <a:tab pos="567690" algn="l"/>
              </a:tabLst>
            </a:pPr>
            <a:r>
              <a:rPr sz="1600" kern="1200" dirty="0">
                <a:solidFill>
                  <a:prstClr val="black"/>
                </a:solidFill>
                <a:latin typeface="Century Gothic"/>
                <a:ea typeface="+mn-ea"/>
                <a:cs typeface="Century Gothic"/>
              </a:rPr>
              <a:t>Parental controls on home</a:t>
            </a:r>
            <a:r>
              <a:rPr sz="1600" kern="1200" spc="-71" dirty="0">
                <a:solidFill>
                  <a:prstClr val="black"/>
                </a:solidFill>
                <a:latin typeface="Century Gothic"/>
                <a:ea typeface="+mn-ea"/>
                <a:cs typeface="Century Gothic"/>
              </a:rPr>
              <a:t> </a:t>
            </a:r>
            <a:r>
              <a:rPr sz="1600" kern="1200" spc="-4" dirty="0">
                <a:solidFill>
                  <a:prstClr val="black"/>
                </a:solidFill>
                <a:latin typeface="Century Gothic"/>
                <a:ea typeface="+mn-ea"/>
                <a:cs typeface="Century Gothic"/>
              </a:rPr>
              <a:t>broadband</a:t>
            </a:r>
            <a:endParaRPr sz="1600" kern="1200" dirty="0">
              <a:solidFill>
                <a:prstClr val="black"/>
              </a:solidFill>
              <a:latin typeface="Century Gothic"/>
              <a:ea typeface="+mn-ea"/>
              <a:cs typeface="Century Gothic"/>
            </a:endParaRPr>
          </a:p>
          <a:p>
            <a:pPr marL="567214" indent="-214789">
              <a:lnSpc>
                <a:spcPct val="150000"/>
              </a:lnSpc>
              <a:buClr>
                <a:srgbClr val="62D236"/>
              </a:buClr>
              <a:buFont typeface="Arial"/>
              <a:buChar char="•"/>
              <a:tabLst>
                <a:tab pos="567214" algn="l"/>
                <a:tab pos="567690" algn="l"/>
              </a:tabLst>
            </a:pPr>
            <a:r>
              <a:rPr sz="1600" kern="1200" dirty="0">
                <a:solidFill>
                  <a:prstClr val="black"/>
                </a:solidFill>
                <a:latin typeface="Century Gothic"/>
                <a:ea typeface="+mn-ea"/>
                <a:cs typeface="Century Gothic"/>
              </a:rPr>
              <a:t>Content lock on mobile</a:t>
            </a:r>
            <a:r>
              <a:rPr sz="1600" kern="1200" spc="-64" dirty="0">
                <a:solidFill>
                  <a:prstClr val="black"/>
                </a:solidFill>
                <a:latin typeface="Century Gothic"/>
                <a:ea typeface="+mn-ea"/>
                <a:cs typeface="Century Gothic"/>
              </a:rPr>
              <a:t> </a:t>
            </a:r>
            <a:r>
              <a:rPr sz="1600" kern="1200" spc="-4" dirty="0">
                <a:solidFill>
                  <a:prstClr val="black"/>
                </a:solidFill>
                <a:latin typeface="Century Gothic"/>
                <a:ea typeface="+mn-ea"/>
                <a:cs typeface="Century Gothic"/>
              </a:rPr>
              <a:t>networks</a:t>
            </a:r>
            <a:endParaRPr sz="1600" kern="1200" dirty="0">
              <a:solidFill>
                <a:prstClr val="black"/>
              </a:solidFill>
              <a:latin typeface="Century Gothic"/>
              <a:ea typeface="+mn-ea"/>
              <a:cs typeface="Century Gothic"/>
            </a:endParaRPr>
          </a:p>
          <a:p>
            <a:pPr marL="567214" indent="-214789">
              <a:lnSpc>
                <a:spcPct val="150000"/>
              </a:lnSpc>
              <a:buClr>
                <a:srgbClr val="62D236"/>
              </a:buClr>
              <a:buFont typeface="Arial"/>
              <a:buChar char="•"/>
              <a:tabLst>
                <a:tab pos="567214" algn="l"/>
                <a:tab pos="567690" algn="l"/>
              </a:tabLst>
            </a:pPr>
            <a:r>
              <a:rPr sz="1600" kern="1200" spc="-4" dirty="0">
                <a:solidFill>
                  <a:prstClr val="black"/>
                </a:solidFill>
                <a:latin typeface="Century Gothic"/>
                <a:ea typeface="+mn-ea"/>
                <a:cs typeface="Century Gothic"/>
              </a:rPr>
              <a:t>Safe search </a:t>
            </a:r>
            <a:r>
              <a:rPr sz="1600" kern="1200" dirty="0">
                <a:solidFill>
                  <a:prstClr val="black"/>
                </a:solidFill>
                <a:latin typeface="Century Gothic"/>
                <a:ea typeface="+mn-ea"/>
                <a:cs typeface="Century Gothic"/>
              </a:rPr>
              <a:t>on </a:t>
            </a:r>
            <a:r>
              <a:rPr sz="1600" kern="1200" spc="-4" dirty="0">
                <a:solidFill>
                  <a:prstClr val="black"/>
                </a:solidFill>
                <a:latin typeface="Century Gothic"/>
                <a:ea typeface="+mn-ea"/>
                <a:cs typeface="Century Gothic"/>
              </a:rPr>
              <a:t>Google </a:t>
            </a:r>
            <a:r>
              <a:rPr sz="1600" kern="1200" spc="-19" dirty="0">
                <a:solidFill>
                  <a:prstClr val="black"/>
                </a:solidFill>
                <a:latin typeface="Century Gothic"/>
                <a:ea typeface="+mn-ea"/>
                <a:cs typeface="Century Gothic"/>
              </a:rPr>
              <a:t>(&amp; </a:t>
            </a:r>
            <a:r>
              <a:rPr sz="1600" kern="1200" dirty="0">
                <a:solidFill>
                  <a:prstClr val="black"/>
                </a:solidFill>
                <a:latin typeface="Century Gothic"/>
                <a:ea typeface="+mn-ea"/>
                <a:cs typeface="Century Gothic"/>
              </a:rPr>
              <a:t>other </a:t>
            </a:r>
            <a:r>
              <a:rPr sz="1600" kern="1200" spc="-4" dirty="0">
                <a:solidFill>
                  <a:prstClr val="black"/>
                </a:solidFill>
                <a:latin typeface="Century Gothic"/>
                <a:ea typeface="+mn-ea"/>
                <a:cs typeface="Century Gothic"/>
              </a:rPr>
              <a:t>browsers) </a:t>
            </a:r>
            <a:r>
              <a:rPr sz="1600" kern="1200" dirty="0">
                <a:solidFill>
                  <a:prstClr val="black"/>
                </a:solidFill>
                <a:latin typeface="Century Gothic"/>
                <a:ea typeface="+mn-ea"/>
                <a:cs typeface="Century Gothic"/>
              </a:rPr>
              <a:t>&amp; YouTube; child </a:t>
            </a:r>
            <a:r>
              <a:rPr sz="1600" kern="1200" spc="-4" dirty="0">
                <a:solidFill>
                  <a:prstClr val="black"/>
                </a:solidFill>
                <a:latin typeface="Century Gothic"/>
                <a:ea typeface="+mn-ea"/>
                <a:cs typeface="Century Gothic"/>
              </a:rPr>
              <a:t>–friendly </a:t>
            </a:r>
            <a:r>
              <a:rPr sz="1600" kern="1200" spc="-4" dirty="0" smtClean="0">
                <a:solidFill>
                  <a:prstClr val="black"/>
                </a:solidFill>
                <a:latin typeface="Century Gothic"/>
                <a:ea typeface="+mn-ea"/>
                <a:cs typeface="Century Gothic"/>
              </a:rPr>
              <a:t>search</a:t>
            </a:r>
            <a:r>
              <a:rPr lang="en-GB" sz="1600" kern="1200" spc="-4" dirty="0" smtClean="0">
                <a:solidFill>
                  <a:prstClr val="black"/>
                </a:solidFill>
                <a:latin typeface="Century Gothic"/>
                <a:ea typeface="+mn-ea"/>
                <a:cs typeface="Century Gothic"/>
              </a:rPr>
              <a:t> </a:t>
            </a:r>
            <a:r>
              <a:rPr sz="1600" kern="1200" dirty="0" smtClean="0">
                <a:solidFill>
                  <a:prstClr val="black"/>
                </a:solidFill>
                <a:latin typeface="Century Gothic"/>
                <a:ea typeface="+mn-ea"/>
                <a:cs typeface="Century Gothic"/>
              </a:rPr>
              <a:t>engines</a:t>
            </a:r>
            <a:endParaRPr sz="1600" kern="1200" dirty="0">
              <a:solidFill>
                <a:prstClr val="black"/>
              </a:solidFill>
              <a:latin typeface="Century Gothic"/>
              <a:ea typeface="+mn-ea"/>
              <a:cs typeface="Century Gothic"/>
            </a:endParaRPr>
          </a:p>
        </p:txBody>
      </p:sp>
    </p:spTree>
    <p:extLst>
      <p:ext uri="{BB962C8B-B14F-4D97-AF65-F5344CB8AC3E}">
        <p14:creationId xmlns:p14="http://schemas.microsoft.com/office/powerpoint/2010/main" val="200570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2308288" y="354139"/>
            <a:ext cx="4755833" cy="355867"/>
          </a:xfrm>
          <a:prstGeom prst="rect">
            <a:avLst/>
          </a:prstGeom>
        </p:spPr>
        <p:txBody>
          <a:bodyPr vert="horz" wrap="square" lIns="0" tIns="9525" rIns="0" bIns="0" rtlCol="0">
            <a:spAutoFit/>
          </a:bodyPr>
          <a:lstStyle/>
          <a:p>
            <a:pPr marL="9525">
              <a:spcBef>
                <a:spcPts val="75"/>
              </a:spcBef>
            </a:pPr>
            <a:r>
              <a:rPr spc="-4" dirty="0"/>
              <a:t>Dealing with inappropriate</a:t>
            </a:r>
            <a:r>
              <a:rPr spc="-30" dirty="0"/>
              <a:t> </a:t>
            </a:r>
            <a:r>
              <a:rPr spc="-26" dirty="0"/>
              <a:t>CONTACT</a:t>
            </a:r>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p:nvPr/>
        </p:nvSpPr>
        <p:spPr>
          <a:xfrm>
            <a:off x="1733265" y="1416082"/>
            <a:ext cx="2296001" cy="2296001"/>
          </a:xfrm>
          <a:custGeom>
            <a:avLst/>
            <a:gdLst/>
            <a:ahLst/>
            <a:cxnLst/>
            <a:rect l="l" t="t" r="r" b="b"/>
            <a:pathLst>
              <a:path w="3061335" h="3061335">
                <a:moveTo>
                  <a:pt x="1530731" y="0"/>
                </a:moveTo>
                <a:lnTo>
                  <a:pt x="1482137" y="756"/>
                </a:lnTo>
                <a:lnTo>
                  <a:pt x="1433920" y="3011"/>
                </a:lnTo>
                <a:lnTo>
                  <a:pt x="1386104" y="6741"/>
                </a:lnTo>
                <a:lnTo>
                  <a:pt x="1338711" y="11925"/>
                </a:lnTo>
                <a:lnTo>
                  <a:pt x="1291763" y="18540"/>
                </a:lnTo>
                <a:lnTo>
                  <a:pt x="1245282" y="26564"/>
                </a:lnTo>
                <a:lnTo>
                  <a:pt x="1199290" y="35974"/>
                </a:lnTo>
                <a:lnTo>
                  <a:pt x="1153811" y="46747"/>
                </a:lnTo>
                <a:lnTo>
                  <a:pt x="1108867" y="58862"/>
                </a:lnTo>
                <a:lnTo>
                  <a:pt x="1064480" y="72296"/>
                </a:lnTo>
                <a:lnTo>
                  <a:pt x="1020672" y="87026"/>
                </a:lnTo>
                <a:lnTo>
                  <a:pt x="977466" y="103030"/>
                </a:lnTo>
                <a:lnTo>
                  <a:pt x="934884" y="120286"/>
                </a:lnTo>
                <a:lnTo>
                  <a:pt x="892949" y="138772"/>
                </a:lnTo>
                <a:lnTo>
                  <a:pt x="851683" y="158464"/>
                </a:lnTo>
                <a:lnTo>
                  <a:pt x="811109" y="179341"/>
                </a:lnTo>
                <a:lnTo>
                  <a:pt x="771248" y="201380"/>
                </a:lnTo>
                <a:lnTo>
                  <a:pt x="732124" y="224558"/>
                </a:lnTo>
                <a:lnTo>
                  <a:pt x="693758" y="248854"/>
                </a:lnTo>
                <a:lnTo>
                  <a:pt x="656174" y="274245"/>
                </a:lnTo>
                <a:lnTo>
                  <a:pt x="619393" y="300708"/>
                </a:lnTo>
                <a:lnTo>
                  <a:pt x="583438" y="328221"/>
                </a:lnTo>
                <a:lnTo>
                  <a:pt x="548331" y="356762"/>
                </a:lnTo>
                <a:lnTo>
                  <a:pt x="514095" y="386307"/>
                </a:lnTo>
                <a:lnTo>
                  <a:pt x="480753" y="416836"/>
                </a:lnTo>
                <a:lnTo>
                  <a:pt x="448325" y="448325"/>
                </a:lnTo>
                <a:lnTo>
                  <a:pt x="416836" y="480753"/>
                </a:lnTo>
                <a:lnTo>
                  <a:pt x="386307" y="514095"/>
                </a:lnTo>
                <a:lnTo>
                  <a:pt x="356762" y="548331"/>
                </a:lnTo>
                <a:lnTo>
                  <a:pt x="328221" y="583438"/>
                </a:lnTo>
                <a:lnTo>
                  <a:pt x="300708" y="619393"/>
                </a:lnTo>
                <a:lnTo>
                  <a:pt x="274245" y="656174"/>
                </a:lnTo>
                <a:lnTo>
                  <a:pt x="248854" y="693758"/>
                </a:lnTo>
                <a:lnTo>
                  <a:pt x="224558" y="732124"/>
                </a:lnTo>
                <a:lnTo>
                  <a:pt x="201380" y="771248"/>
                </a:lnTo>
                <a:lnTo>
                  <a:pt x="179341" y="811109"/>
                </a:lnTo>
                <a:lnTo>
                  <a:pt x="158464" y="851683"/>
                </a:lnTo>
                <a:lnTo>
                  <a:pt x="138772" y="892949"/>
                </a:lnTo>
                <a:lnTo>
                  <a:pt x="120286" y="934884"/>
                </a:lnTo>
                <a:lnTo>
                  <a:pt x="103030" y="977466"/>
                </a:lnTo>
                <a:lnTo>
                  <a:pt x="87026" y="1020672"/>
                </a:lnTo>
                <a:lnTo>
                  <a:pt x="72296" y="1064480"/>
                </a:lnTo>
                <a:lnTo>
                  <a:pt x="58862" y="1108867"/>
                </a:lnTo>
                <a:lnTo>
                  <a:pt x="46747" y="1153811"/>
                </a:lnTo>
                <a:lnTo>
                  <a:pt x="35974" y="1199290"/>
                </a:lnTo>
                <a:lnTo>
                  <a:pt x="26564" y="1245282"/>
                </a:lnTo>
                <a:lnTo>
                  <a:pt x="18540" y="1291763"/>
                </a:lnTo>
                <a:lnTo>
                  <a:pt x="11925" y="1338711"/>
                </a:lnTo>
                <a:lnTo>
                  <a:pt x="6741" y="1386104"/>
                </a:lnTo>
                <a:lnTo>
                  <a:pt x="3011" y="1433920"/>
                </a:lnTo>
                <a:lnTo>
                  <a:pt x="756" y="1482137"/>
                </a:lnTo>
                <a:lnTo>
                  <a:pt x="0" y="1530730"/>
                </a:lnTo>
                <a:lnTo>
                  <a:pt x="756" y="1579317"/>
                </a:lnTo>
                <a:lnTo>
                  <a:pt x="3011" y="1627526"/>
                </a:lnTo>
                <a:lnTo>
                  <a:pt x="6741" y="1675336"/>
                </a:lnTo>
                <a:lnTo>
                  <a:pt x="11925" y="1722723"/>
                </a:lnTo>
                <a:lnTo>
                  <a:pt x="18540" y="1769665"/>
                </a:lnTo>
                <a:lnTo>
                  <a:pt x="26564" y="1816140"/>
                </a:lnTo>
                <a:lnTo>
                  <a:pt x="35974" y="1862126"/>
                </a:lnTo>
                <a:lnTo>
                  <a:pt x="46747" y="1907599"/>
                </a:lnTo>
                <a:lnTo>
                  <a:pt x="58862" y="1952539"/>
                </a:lnTo>
                <a:lnTo>
                  <a:pt x="72296" y="1996921"/>
                </a:lnTo>
                <a:lnTo>
                  <a:pt x="87026" y="2040724"/>
                </a:lnTo>
                <a:lnTo>
                  <a:pt x="103030" y="2083926"/>
                </a:lnTo>
                <a:lnTo>
                  <a:pt x="120286" y="2126503"/>
                </a:lnTo>
                <a:lnTo>
                  <a:pt x="138772" y="2168434"/>
                </a:lnTo>
                <a:lnTo>
                  <a:pt x="158464" y="2209697"/>
                </a:lnTo>
                <a:lnTo>
                  <a:pt x="179341" y="2250268"/>
                </a:lnTo>
                <a:lnTo>
                  <a:pt x="201380" y="2290125"/>
                </a:lnTo>
                <a:lnTo>
                  <a:pt x="224558" y="2329246"/>
                </a:lnTo>
                <a:lnTo>
                  <a:pt x="248854" y="2367608"/>
                </a:lnTo>
                <a:lnTo>
                  <a:pt x="274245" y="2405190"/>
                </a:lnTo>
                <a:lnTo>
                  <a:pt x="300708" y="2441968"/>
                </a:lnTo>
                <a:lnTo>
                  <a:pt x="328221" y="2477921"/>
                </a:lnTo>
                <a:lnTo>
                  <a:pt x="356762" y="2513025"/>
                </a:lnTo>
                <a:lnTo>
                  <a:pt x="386307" y="2547259"/>
                </a:lnTo>
                <a:lnTo>
                  <a:pt x="416836" y="2580599"/>
                </a:lnTo>
                <a:lnTo>
                  <a:pt x="448325" y="2613025"/>
                </a:lnTo>
                <a:lnTo>
                  <a:pt x="480753" y="2644512"/>
                </a:lnTo>
                <a:lnTo>
                  <a:pt x="514095" y="2675039"/>
                </a:lnTo>
                <a:lnTo>
                  <a:pt x="548331" y="2704583"/>
                </a:lnTo>
                <a:lnTo>
                  <a:pt x="583438" y="2733123"/>
                </a:lnTo>
                <a:lnTo>
                  <a:pt x="619393" y="2760635"/>
                </a:lnTo>
                <a:lnTo>
                  <a:pt x="656174" y="2787097"/>
                </a:lnTo>
                <a:lnTo>
                  <a:pt x="693758" y="2812486"/>
                </a:lnTo>
                <a:lnTo>
                  <a:pt x="732124" y="2836781"/>
                </a:lnTo>
                <a:lnTo>
                  <a:pt x="771248" y="2859959"/>
                </a:lnTo>
                <a:lnTo>
                  <a:pt x="811109" y="2881997"/>
                </a:lnTo>
                <a:lnTo>
                  <a:pt x="851683" y="2902873"/>
                </a:lnTo>
                <a:lnTo>
                  <a:pt x="892949" y="2922565"/>
                </a:lnTo>
                <a:lnTo>
                  <a:pt x="934884" y="2941050"/>
                </a:lnTo>
                <a:lnTo>
                  <a:pt x="977466" y="2958305"/>
                </a:lnTo>
                <a:lnTo>
                  <a:pt x="1020672" y="2974309"/>
                </a:lnTo>
                <a:lnTo>
                  <a:pt x="1064480" y="2989039"/>
                </a:lnTo>
                <a:lnTo>
                  <a:pt x="1108867" y="3002473"/>
                </a:lnTo>
                <a:lnTo>
                  <a:pt x="1153811" y="3014587"/>
                </a:lnTo>
                <a:lnTo>
                  <a:pt x="1199290" y="3025361"/>
                </a:lnTo>
                <a:lnTo>
                  <a:pt x="1245282" y="3034770"/>
                </a:lnTo>
                <a:lnTo>
                  <a:pt x="1291763" y="3042794"/>
                </a:lnTo>
                <a:lnTo>
                  <a:pt x="1338711" y="3049409"/>
                </a:lnTo>
                <a:lnTo>
                  <a:pt x="1386104" y="3054593"/>
                </a:lnTo>
                <a:lnTo>
                  <a:pt x="1433920" y="3058323"/>
                </a:lnTo>
                <a:lnTo>
                  <a:pt x="1482137" y="3060578"/>
                </a:lnTo>
                <a:lnTo>
                  <a:pt x="1530731" y="3061335"/>
                </a:lnTo>
                <a:lnTo>
                  <a:pt x="1579317" y="3060578"/>
                </a:lnTo>
                <a:lnTo>
                  <a:pt x="1627526" y="3058323"/>
                </a:lnTo>
                <a:lnTo>
                  <a:pt x="1675336" y="3054593"/>
                </a:lnTo>
                <a:lnTo>
                  <a:pt x="1722723" y="3049409"/>
                </a:lnTo>
                <a:lnTo>
                  <a:pt x="1769665" y="3042794"/>
                </a:lnTo>
                <a:lnTo>
                  <a:pt x="1816140" y="3034770"/>
                </a:lnTo>
                <a:lnTo>
                  <a:pt x="1862126" y="3025361"/>
                </a:lnTo>
                <a:lnTo>
                  <a:pt x="1907599" y="3014587"/>
                </a:lnTo>
                <a:lnTo>
                  <a:pt x="1952539" y="3002473"/>
                </a:lnTo>
                <a:lnTo>
                  <a:pt x="1996921" y="2989039"/>
                </a:lnTo>
                <a:lnTo>
                  <a:pt x="2040724" y="2974309"/>
                </a:lnTo>
                <a:lnTo>
                  <a:pt x="2083926" y="2958305"/>
                </a:lnTo>
                <a:lnTo>
                  <a:pt x="2126503" y="2941050"/>
                </a:lnTo>
                <a:lnTo>
                  <a:pt x="2168434" y="2922565"/>
                </a:lnTo>
                <a:lnTo>
                  <a:pt x="2209697" y="2902873"/>
                </a:lnTo>
                <a:lnTo>
                  <a:pt x="2250268" y="2881997"/>
                </a:lnTo>
                <a:lnTo>
                  <a:pt x="2290125" y="2859959"/>
                </a:lnTo>
                <a:lnTo>
                  <a:pt x="2329246" y="2836781"/>
                </a:lnTo>
                <a:lnTo>
                  <a:pt x="2367608" y="2812486"/>
                </a:lnTo>
                <a:lnTo>
                  <a:pt x="2405190" y="2787097"/>
                </a:lnTo>
                <a:lnTo>
                  <a:pt x="2441968" y="2760635"/>
                </a:lnTo>
                <a:lnTo>
                  <a:pt x="2477921" y="2733123"/>
                </a:lnTo>
                <a:lnTo>
                  <a:pt x="2513025" y="2704583"/>
                </a:lnTo>
                <a:lnTo>
                  <a:pt x="2547259" y="2675039"/>
                </a:lnTo>
                <a:lnTo>
                  <a:pt x="2580599" y="2644512"/>
                </a:lnTo>
                <a:lnTo>
                  <a:pt x="2613024" y="2613025"/>
                </a:lnTo>
                <a:lnTo>
                  <a:pt x="2644512" y="2580599"/>
                </a:lnTo>
                <a:lnTo>
                  <a:pt x="2675039" y="2547259"/>
                </a:lnTo>
                <a:lnTo>
                  <a:pt x="2704583" y="2513025"/>
                </a:lnTo>
                <a:lnTo>
                  <a:pt x="2733123" y="2477921"/>
                </a:lnTo>
                <a:lnTo>
                  <a:pt x="2760635" y="2441968"/>
                </a:lnTo>
                <a:lnTo>
                  <a:pt x="2787097" y="2405190"/>
                </a:lnTo>
                <a:lnTo>
                  <a:pt x="2812486" y="2367608"/>
                </a:lnTo>
                <a:lnTo>
                  <a:pt x="2836781" y="2329246"/>
                </a:lnTo>
                <a:lnTo>
                  <a:pt x="2859959" y="2290125"/>
                </a:lnTo>
                <a:lnTo>
                  <a:pt x="2881997" y="2250268"/>
                </a:lnTo>
                <a:lnTo>
                  <a:pt x="2902873" y="2209697"/>
                </a:lnTo>
                <a:lnTo>
                  <a:pt x="2922565" y="2168434"/>
                </a:lnTo>
                <a:lnTo>
                  <a:pt x="2941050" y="2126503"/>
                </a:lnTo>
                <a:lnTo>
                  <a:pt x="2958305" y="2083926"/>
                </a:lnTo>
                <a:lnTo>
                  <a:pt x="2974309" y="2040724"/>
                </a:lnTo>
                <a:lnTo>
                  <a:pt x="2989039" y="1996921"/>
                </a:lnTo>
                <a:lnTo>
                  <a:pt x="3002473" y="1952539"/>
                </a:lnTo>
                <a:lnTo>
                  <a:pt x="3014587" y="1907599"/>
                </a:lnTo>
                <a:lnTo>
                  <a:pt x="3025361" y="1862126"/>
                </a:lnTo>
                <a:lnTo>
                  <a:pt x="3034770" y="1816140"/>
                </a:lnTo>
                <a:lnTo>
                  <a:pt x="3042794" y="1769665"/>
                </a:lnTo>
                <a:lnTo>
                  <a:pt x="3049409" y="1722723"/>
                </a:lnTo>
                <a:lnTo>
                  <a:pt x="3054593" y="1675336"/>
                </a:lnTo>
                <a:lnTo>
                  <a:pt x="3058323" y="1627526"/>
                </a:lnTo>
                <a:lnTo>
                  <a:pt x="3060578" y="1579317"/>
                </a:lnTo>
                <a:lnTo>
                  <a:pt x="3061335" y="1530730"/>
                </a:lnTo>
                <a:lnTo>
                  <a:pt x="3060578" y="1482137"/>
                </a:lnTo>
                <a:lnTo>
                  <a:pt x="3058323" y="1433920"/>
                </a:lnTo>
                <a:lnTo>
                  <a:pt x="3054593" y="1386104"/>
                </a:lnTo>
                <a:lnTo>
                  <a:pt x="3049409" y="1338711"/>
                </a:lnTo>
                <a:lnTo>
                  <a:pt x="3042794" y="1291763"/>
                </a:lnTo>
                <a:lnTo>
                  <a:pt x="3034770" y="1245282"/>
                </a:lnTo>
                <a:lnTo>
                  <a:pt x="3025361" y="1199290"/>
                </a:lnTo>
                <a:lnTo>
                  <a:pt x="3014587" y="1153811"/>
                </a:lnTo>
                <a:lnTo>
                  <a:pt x="3002473" y="1108867"/>
                </a:lnTo>
                <a:lnTo>
                  <a:pt x="2989039" y="1064480"/>
                </a:lnTo>
                <a:lnTo>
                  <a:pt x="2974309" y="1020672"/>
                </a:lnTo>
                <a:lnTo>
                  <a:pt x="2958305" y="977466"/>
                </a:lnTo>
                <a:lnTo>
                  <a:pt x="2941050" y="934884"/>
                </a:lnTo>
                <a:lnTo>
                  <a:pt x="2922565" y="892949"/>
                </a:lnTo>
                <a:lnTo>
                  <a:pt x="2902873" y="851683"/>
                </a:lnTo>
                <a:lnTo>
                  <a:pt x="2881997" y="811109"/>
                </a:lnTo>
                <a:lnTo>
                  <a:pt x="2859959" y="771248"/>
                </a:lnTo>
                <a:lnTo>
                  <a:pt x="2836781" y="732124"/>
                </a:lnTo>
                <a:lnTo>
                  <a:pt x="2812486" y="693758"/>
                </a:lnTo>
                <a:lnTo>
                  <a:pt x="2787097" y="656174"/>
                </a:lnTo>
                <a:lnTo>
                  <a:pt x="2760635" y="619393"/>
                </a:lnTo>
                <a:lnTo>
                  <a:pt x="2733123" y="583438"/>
                </a:lnTo>
                <a:lnTo>
                  <a:pt x="2704583" y="548331"/>
                </a:lnTo>
                <a:lnTo>
                  <a:pt x="2675039" y="514095"/>
                </a:lnTo>
                <a:lnTo>
                  <a:pt x="2644512" y="480753"/>
                </a:lnTo>
                <a:lnTo>
                  <a:pt x="2613025" y="448325"/>
                </a:lnTo>
                <a:lnTo>
                  <a:pt x="2580599" y="416836"/>
                </a:lnTo>
                <a:lnTo>
                  <a:pt x="2547259" y="386307"/>
                </a:lnTo>
                <a:lnTo>
                  <a:pt x="2513025" y="356762"/>
                </a:lnTo>
                <a:lnTo>
                  <a:pt x="2477921" y="328221"/>
                </a:lnTo>
                <a:lnTo>
                  <a:pt x="2441968" y="300708"/>
                </a:lnTo>
                <a:lnTo>
                  <a:pt x="2405190" y="274245"/>
                </a:lnTo>
                <a:lnTo>
                  <a:pt x="2367608" y="248854"/>
                </a:lnTo>
                <a:lnTo>
                  <a:pt x="2329246" y="224558"/>
                </a:lnTo>
                <a:lnTo>
                  <a:pt x="2290125" y="201380"/>
                </a:lnTo>
                <a:lnTo>
                  <a:pt x="2250268" y="179341"/>
                </a:lnTo>
                <a:lnTo>
                  <a:pt x="2209697" y="158464"/>
                </a:lnTo>
                <a:lnTo>
                  <a:pt x="2168434" y="138772"/>
                </a:lnTo>
                <a:lnTo>
                  <a:pt x="2126503" y="120286"/>
                </a:lnTo>
                <a:lnTo>
                  <a:pt x="2083926" y="103030"/>
                </a:lnTo>
                <a:lnTo>
                  <a:pt x="2040724" y="87026"/>
                </a:lnTo>
                <a:lnTo>
                  <a:pt x="1996921" y="72296"/>
                </a:lnTo>
                <a:lnTo>
                  <a:pt x="1952539" y="58862"/>
                </a:lnTo>
                <a:lnTo>
                  <a:pt x="1907599" y="46747"/>
                </a:lnTo>
                <a:lnTo>
                  <a:pt x="1862126" y="35974"/>
                </a:lnTo>
                <a:lnTo>
                  <a:pt x="1816140" y="26564"/>
                </a:lnTo>
                <a:lnTo>
                  <a:pt x="1769665" y="18540"/>
                </a:lnTo>
                <a:lnTo>
                  <a:pt x="1722723" y="11925"/>
                </a:lnTo>
                <a:lnTo>
                  <a:pt x="1675336" y="6741"/>
                </a:lnTo>
                <a:lnTo>
                  <a:pt x="1627526" y="3011"/>
                </a:lnTo>
                <a:lnTo>
                  <a:pt x="1579317" y="756"/>
                </a:lnTo>
                <a:lnTo>
                  <a:pt x="1530731" y="0"/>
                </a:lnTo>
                <a:close/>
              </a:path>
            </a:pathLst>
          </a:custGeom>
          <a:solidFill>
            <a:srgbClr val="FFC000"/>
          </a:solidFill>
        </p:spPr>
        <p:txBody>
          <a:bodyPr wrap="square" lIns="0" tIns="0" rIns="0" bIns="0" rtlCol="0"/>
          <a:lstStyle/>
          <a:p>
            <a:endParaRPr sz="1350" kern="1200">
              <a:solidFill>
                <a:prstClr val="black"/>
              </a:solidFill>
              <a:latin typeface="Calibri"/>
              <a:ea typeface="+mn-ea"/>
              <a:cs typeface="+mn-cs"/>
            </a:endParaRPr>
          </a:p>
        </p:txBody>
      </p:sp>
      <p:sp>
        <p:nvSpPr>
          <p:cNvPr id="13" name="object 13"/>
          <p:cNvSpPr txBox="1"/>
          <p:nvPr/>
        </p:nvSpPr>
        <p:spPr>
          <a:xfrm>
            <a:off x="1894712" y="1527638"/>
            <a:ext cx="1972628" cy="1800012"/>
          </a:xfrm>
          <a:prstGeom prst="rect">
            <a:avLst/>
          </a:prstGeom>
        </p:spPr>
        <p:txBody>
          <a:bodyPr vert="horz" wrap="square" lIns="0" tIns="212884" rIns="0" bIns="0" rtlCol="0">
            <a:spAutoFit/>
          </a:bodyPr>
          <a:lstStyle/>
          <a:p>
            <a:pPr marL="652939">
              <a:spcBef>
                <a:spcPts val="1676"/>
              </a:spcBef>
            </a:pPr>
            <a:r>
              <a:rPr sz="3300" b="1" kern="1200" spc="-60" dirty="0">
                <a:solidFill>
                  <a:srgbClr val="FF0000"/>
                </a:solidFill>
                <a:latin typeface="+mn-lt"/>
                <a:ea typeface="+mn-ea"/>
                <a:cs typeface="Arial Narrow"/>
              </a:rPr>
              <a:t>48%</a:t>
            </a:r>
            <a:endParaRPr sz="3300" kern="1200" dirty="0">
              <a:solidFill>
                <a:srgbClr val="FF0000"/>
              </a:solidFill>
              <a:latin typeface="+mn-lt"/>
              <a:ea typeface="+mn-ea"/>
              <a:cs typeface="Arial Narrow"/>
            </a:endParaRPr>
          </a:p>
          <a:p>
            <a:pPr marL="9525" marR="3810" indent="-1905" algn="ctr">
              <a:lnSpc>
                <a:spcPts val="1838"/>
              </a:lnSpc>
              <a:spcBef>
                <a:spcPts val="1200"/>
              </a:spcBef>
            </a:pPr>
            <a:r>
              <a:rPr sz="1800" b="1" kern="1200" spc="-38" dirty="0">
                <a:solidFill>
                  <a:srgbClr val="FF0000"/>
                </a:solidFill>
                <a:latin typeface="+mn-lt"/>
                <a:ea typeface="+mn-ea"/>
                <a:cs typeface="Arial Narrow"/>
              </a:rPr>
              <a:t>of </a:t>
            </a:r>
            <a:r>
              <a:rPr sz="1800" b="1" kern="1200" spc="-75" dirty="0">
                <a:solidFill>
                  <a:srgbClr val="FF0000"/>
                </a:solidFill>
                <a:latin typeface="+mn-lt"/>
                <a:ea typeface="+mn-ea"/>
                <a:cs typeface="Arial Narrow"/>
              </a:rPr>
              <a:t>secondary </a:t>
            </a:r>
            <a:r>
              <a:rPr sz="1800" b="1" kern="1200" spc="-90" dirty="0">
                <a:solidFill>
                  <a:srgbClr val="FF0000"/>
                </a:solidFill>
                <a:latin typeface="+mn-lt"/>
                <a:ea typeface="+mn-ea"/>
                <a:cs typeface="Arial Narrow"/>
              </a:rPr>
              <a:t>school  </a:t>
            </a:r>
            <a:r>
              <a:rPr sz="1800" b="1" kern="1200" spc="-49" dirty="0">
                <a:solidFill>
                  <a:srgbClr val="FF0000"/>
                </a:solidFill>
                <a:latin typeface="+mn-lt"/>
                <a:ea typeface="+mn-ea"/>
                <a:cs typeface="Arial Narrow"/>
              </a:rPr>
              <a:t>children </a:t>
            </a:r>
            <a:r>
              <a:rPr sz="1800" b="1" kern="1200" spc="-45" dirty="0">
                <a:solidFill>
                  <a:srgbClr val="FF0000"/>
                </a:solidFill>
                <a:latin typeface="+mn-lt"/>
                <a:ea typeface="+mn-ea"/>
                <a:cs typeface="Arial Narrow"/>
              </a:rPr>
              <a:t>have </a:t>
            </a:r>
            <a:r>
              <a:rPr sz="1800" b="1" kern="1200" spc="-23" dirty="0">
                <a:solidFill>
                  <a:srgbClr val="FF0000"/>
                </a:solidFill>
                <a:latin typeface="+mn-lt"/>
                <a:ea typeface="+mn-ea"/>
                <a:cs typeface="Arial Narrow"/>
              </a:rPr>
              <a:t>talked </a:t>
            </a:r>
            <a:r>
              <a:rPr sz="1800" b="1" kern="1200" spc="-11" dirty="0" smtClean="0">
                <a:solidFill>
                  <a:srgbClr val="FF0000"/>
                </a:solidFill>
                <a:latin typeface="+mn-lt"/>
                <a:ea typeface="+mn-ea"/>
                <a:cs typeface="Arial Narrow"/>
              </a:rPr>
              <a:t>to</a:t>
            </a:r>
            <a:r>
              <a:rPr lang="en-GB" sz="1800" b="1" kern="1200" spc="-11" dirty="0" smtClean="0">
                <a:solidFill>
                  <a:srgbClr val="FF0000"/>
                </a:solidFill>
                <a:latin typeface="+mn-lt"/>
                <a:ea typeface="+mn-ea"/>
                <a:cs typeface="Arial Narrow"/>
              </a:rPr>
              <a:t> </a:t>
            </a:r>
            <a:r>
              <a:rPr sz="1800" b="1" kern="1200" spc="-56" dirty="0" smtClean="0">
                <a:solidFill>
                  <a:srgbClr val="FF0000"/>
                </a:solidFill>
                <a:latin typeface="+mn-lt"/>
                <a:ea typeface="+mn-ea"/>
                <a:cs typeface="Arial Narrow"/>
              </a:rPr>
              <a:t>strangers </a:t>
            </a:r>
            <a:r>
              <a:rPr sz="1800" b="1" kern="1200" spc="-53" dirty="0">
                <a:solidFill>
                  <a:srgbClr val="FF0000"/>
                </a:solidFill>
                <a:latin typeface="+mn-lt"/>
                <a:ea typeface="+mn-ea"/>
                <a:cs typeface="Arial Narrow"/>
              </a:rPr>
              <a:t>on </a:t>
            </a:r>
            <a:r>
              <a:rPr sz="1800" b="1" kern="1200" spc="-83" dirty="0">
                <a:solidFill>
                  <a:srgbClr val="FF0000"/>
                </a:solidFill>
                <a:latin typeface="+mn-lt"/>
                <a:ea typeface="+mn-ea"/>
                <a:cs typeface="Arial Narrow"/>
              </a:rPr>
              <a:t>social  </a:t>
            </a:r>
            <a:r>
              <a:rPr sz="1800" b="1" kern="1200" spc="-34" dirty="0">
                <a:solidFill>
                  <a:srgbClr val="FF0000"/>
                </a:solidFill>
                <a:latin typeface="+mn-lt"/>
                <a:ea typeface="+mn-ea"/>
                <a:cs typeface="Arial Narrow"/>
              </a:rPr>
              <a:t>media</a:t>
            </a:r>
            <a:endParaRPr sz="1800" kern="1200" dirty="0">
              <a:solidFill>
                <a:srgbClr val="FF0000"/>
              </a:solidFill>
              <a:latin typeface="+mn-lt"/>
              <a:ea typeface="+mn-ea"/>
              <a:cs typeface="Arial Narrow"/>
            </a:endParaRPr>
          </a:p>
        </p:txBody>
      </p:sp>
      <p:sp>
        <p:nvSpPr>
          <p:cNvPr id="14" name="object 14"/>
          <p:cNvSpPr/>
          <p:nvPr/>
        </p:nvSpPr>
        <p:spPr>
          <a:xfrm>
            <a:off x="4807554" y="1432750"/>
            <a:ext cx="2296001" cy="2296001"/>
          </a:xfrm>
          <a:custGeom>
            <a:avLst/>
            <a:gdLst/>
            <a:ahLst/>
            <a:cxnLst/>
            <a:rect l="l" t="t" r="r" b="b"/>
            <a:pathLst>
              <a:path w="3061334" h="3061335">
                <a:moveTo>
                  <a:pt x="1530603" y="0"/>
                </a:moveTo>
                <a:lnTo>
                  <a:pt x="1482017" y="756"/>
                </a:lnTo>
                <a:lnTo>
                  <a:pt x="1433808" y="3011"/>
                </a:lnTo>
                <a:lnTo>
                  <a:pt x="1385998" y="6741"/>
                </a:lnTo>
                <a:lnTo>
                  <a:pt x="1338611" y="11925"/>
                </a:lnTo>
                <a:lnTo>
                  <a:pt x="1291669" y="18540"/>
                </a:lnTo>
                <a:lnTo>
                  <a:pt x="1245194" y="26564"/>
                </a:lnTo>
                <a:lnTo>
                  <a:pt x="1199208" y="35973"/>
                </a:lnTo>
                <a:lnTo>
                  <a:pt x="1153735" y="46747"/>
                </a:lnTo>
                <a:lnTo>
                  <a:pt x="1108795" y="58861"/>
                </a:lnTo>
                <a:lnTo>
                  <a:pt x="1064413" y="72295"/>
                </a:lnTo>
                <a:lnTo>
                  <a:pt x="1020610" y="87025"/>
                </a:lnTo>
                <a:lnTo>
                  <a:pt x="977408" y="103029"/>
                </a:lnTo>
                <a:lnTo>
                  <a:pt x="934831" y="120284"/>
                </a:lnTo>
                <a:lnTo>
                  <a:pt x="892900" y="138769"/>
                </a:lnTo>
                <a:lnTo>
                  <a:pt x="851637" y="158461"/>
                </a:lnTo>
                <a:lnTo>
                  <a:pt x="811066" y="179337"/>
                </a:lnTo>
                <a:lnTo>
                  <a:pt x="771209" y="201375"/>
                </a:lnTo>
                <a:lnTo>
                  <a:pt x="732088" y="224553"/>
                </a:lnTo>
                <a:lnTo>
                  <a:pt x="693726" y="248848"/>
                </a:lnTo>
                <a:lnTo>
                  <a:pt x="656144" y="274237"/>
                </a:lnTo>
                <a:lnTo>
                  <a:pt x="619366" y="300699"/>
                </a:lnTo>
                <a:lnTo>
                  <a:pt x="583413" y="328211"/>
                </a:lnTo>
                <a:lnTo>
                  <a:pt x="548309" y="356751"/>
                </a:lnTo>
                <a:lnTo>
                  <a:pt x="514075" y="386295"/>
                </a:lnTo>
                <a:lnTo>
                  <a:pt x="480735" y="416822"/>
                </a:lnTo>
                <a:lnTo>
                  <a:pt x="448309" y="448310"/>
                </a:lnTo>
                <a:lnTo>
                  <a:pt x="416822" y="480735"/>
                </a:lnTo>
                <a:lnTo>
                  <a:pt x="386295" y="514075"/>
                </a:lnTo>
                <a:lnTo>
                  <a:pt x="356751" y="548309"/>
                </a:lnTo>
                <a:lnTo>
                  <a:pt x="328211" y="583413"/>
                </a:lnTo>
                <a:lnTo>
                  <a:pt x="300699" y="619366"/>
                </a:lnTo>
                <a:lnTo>
                  <a:pt x="274237" y="656144"/>
                </a:lnTo>
                <a:lnTo>
                  <a:pt x="248848" y="693726"/>
                </a:lnTo>
                <a:lnTo>
                  <a:pt x="224553" y="732088"/>
                </a:lnTo>
                <a:lnTo>
                  <a:pt x="201375" y="771209"/>
                </a:lnTo>
                <a:lnTo>
                  <a:pt x="179337" y="811066"/>
                </a:lnTo>
                <a:lnTo>
                  <a:pt x="158461" y="851637"/>
                </a:lnTo>
                <a:lnTo>
                  <a:pt x="138769" y="892900"/>
                </a:lnTo>
                <a:lnTo>
                  <a:pt x="120284" y="934831"/>
                </a:lnTo>
                <a:lnTo>
                  <a:pt x="103029" y="977408"/>
                </a:lnTo>
                <a:lnTo>
                  <a:pt x="87025" y="1020610"/>
                </a:lnTo>
                <a:lnTo>
                  <a:pt x="72295" y="1064413"/>
                </a:lnTo>
                <a:lnTo>
                  <a:pt x="58861" y="1108795"/>
                </a:lnTo>
                <a:lnTo>
                  <a:pt x="46747" y="1153735"/>
                </a:lnTo>
                <a:lnTo>
                  <a:pt x="35973" y="1199208"/>
                </a:lnTo>
                <a:lnTo>
                  <a:pt x="26564" y="1245194"/>
                </a:lnTo>
                <a:lnTo>
                  <a:pt x="18540" y="1291669"/>
                </a:lnTo>
                <a:lnTo>
                  <a:pt x="11925" y="1338611"/>
                </a:lnTo>
                <a:lnTo>
                  <a:pt x="6741" y="1385998"/>
                </a:lnTo>
                <a:lnTo>
                  <a:pt x="3011" y="1433808"/>
                </a:lnTo>
                <a:lnTo>
                  <a:pt x="756" y="1482017"/>
                </a:lnTo>
                <a:lnTo>
                  <a:pt x="0" y="1530603"/>
                </a:lnTo>
                <a:lnTo>
                  <a:pt x="756" y="1579197"/>
                </a:lnTo>
                <a:lnTo>
                  <a:pt x="3011" y="1627414"/>
                </a:lnTo>
                <a:lnTo>
                  <a:pt x="6741" y="1675230"/>
                </a:lnTo>
                <a:lnTo>
                  <a:pt x="11925" y="1722623"/>
                </a:lnTo>
                <a:lnTo>
                  <a:pt x="18540" y="1769571"/>
                </a:lnTo>
                <a:lnTo>
                  <a:pt x="26564" y="1816052"/>
                </a:lnTo>
                <a:lnTo>
                  <a:pt x="35973" y="1862044"/>
                </a:lnTo>
                <a:lnTo>
                  <a:pt x="46747" y="1907523"/>
                </a:lnTo>
                <a:lnTo>
                  <a:pt x="58861" y="1952467"/>
                </a:lnTo>
                <a:lnTo>
                  <a:pt x="72295" y="1996854"/>
                </a:lnTo>
                <a:lnTo>
                  <a:pt x="87025" y="2040662"/>
                </a:lnTo>
                <a:lnTo>
                  <a:pt x="103029" y="2083868"/>
                </a:lnTo>
                <a:lnTo>
                  <a:pt x="120284" y="2126450"/>
                </a:lnTo>
                <a:lnTo>
                  <a:pt x="138769" y="2168385"/>
                </a:lnTo>
                <a:lnTo>
                  <a:pt x="158461" y="2209651"/>
                </a:lnTo>
                <a:lnTo>
                  <a:pt x="179337" y="2250225"/>
                </a:lnTo>
                <a:lnTo>
                  <a:pt x="201375" y="2290086"/>
                </a:lnTo>
                <a:lnTo>
                  <a:pt x="224553" y="2329210"/>
                </a:lnTo>
                <a:lnTo>
                  <a:pt x="248848" y="2367576"/>
                </a:lnTo>
                <a:lnTo>
                  <a:pt x="274237" y="2405160"/>
                </a:lnTo>
                <a:lnTo>
                  <a:pt x="300699" y="2441941"/>
                </a:lnTo>
                <a:lnTo>
                  <a:pt x="328211" y="2477896"/>
                </a:lnTo>
                <a:lnTo>
                  <a:pt x="356751" y="2513003"/>
                </a:lnTo>
                <a:lnTo>
                  <a:pt x="386295" y="2547239"/>
                </a:lnTo>
                <a:lnTo>
                  <a:pt x="416822" y="2580581"/>
                </a:lnTo>
                <a:lnTo>
                  <a:pt x="448310" y="2613009"/>
                </a:lnTo>
                <a:lnTo>
                  <a:pt x="480735" y="2644498"/>
                </a:lnTo>
                <a:lnTo>
                  <a:pt x="514075" y="2675027"/>
                </a:lnTo>
                <a:lnTo>
                  <a:pt x="548309" y="2704572"/>
                </a:lnTo>
                <a:lnTo>
                  <a:pt x="583413" y="2733113"/>
                </a:lnTo>
                <a:lnTo>
                  <a:pt x="619366" y="2760626"/>
                </a:lnTo>
                <a:lnTo>
                  <a:pt x="656144" y="2787089"/>
                </a:lnTo>
                <a:lnTo>
                  <a:pt x="693726" y="2812480"/>
                </a:lnTo>
                <a:lnTo>
                  <a:pt x="732088" y="2836776"/>
                </a:lnTo>
                <a:lnTo>
                  <a:pt x="771209" y="2859954"/>
                </a:lnTo>
                <a:lnTo>
                  <a:pt x="811066" y="2881993"/>
                </a:lnTo>
                <a:lnTo>
                  <a:pt x="851637" y="2902870"/>
                </a:lnTo>
                <a:lnTo>
                  <a:pt x="892900" y="2922562"/>
                </a:lnTo>
                <a:lnTo>
                  <a:pt x="934831" y="2941048"/>
                </a:lnTo>
                <a:lnTo>
                  <a:pt x="977408" y="2958304"/>
                </a:lnTo>
                <a:lnTo>
                  <a:pt x="1020610" y="2974308"/>
                </a:lnTo>
                <a:lnTo>
                  <a:pt x="1064413" y="2989038"/>
                </a:lnTo>
                <a:lnTo>
                  <a:pt x="1108795" y="3002472"/>
                </a:lnTo>
                <a:lnTo>
                  <a:pt x="1153735" y="3014587"/>
                </a:lnTo>
                <a:lnTo>
                  <a:pt x="1199208" y="3025360"/>
                </a:lnTo>
                <a:lnTo>
                  <a:pt x="1245194" y="3034770"/>
                </a:lnTo>
                <a:lnTo>
                  <a:pt x="1291669" y="3042794"/>
                </a:lnTo>
                <a:lnTo>
                  <a:pt x="1338611" y="3049409"/>
                </a:lnTo>
                <a:lnTo>
                  <a:pt x="1385998" y="3054593"/>
                </a:lnTo>
                <a:lnTo>
                  <a:pt x="1433808" y="3058323"/>
                </a:lnTo>
                <a:lnTo>
                  <a:pt x="1482017" y="3060578"/>
                </a:lnTo>
                <a:lnTo>
                  <a:pt x="1530603" y="3061335"/>
                </a:lnTo>
                <a:lnTo>
                  <a:pt x="1579197" y="3060578"/>
                </a:lnTo>
                <a:lnTo>
                  <a:pt x="1627414" y="3058323"/>
                </a:lnTo>
                <a:lnTo>
                  <a:pt x="1675230" y="3054593"/>
                </a:lnTo>
                <a:lnTo>
                  <a:pt x="1722623" y="3049409"/>
                </a:lnTo>
                <a:lnTo>
                  <a:pt x="1769571" y="3042794"/>
                </a:lnTo>
                <a:lnTo>
                  <a:pt x="1816052" y="3034770"/>
                </a:lnTo>
                <a:lnTo>
                  <a:pt x="1862044" y="3025360"/>
                </a:lnTo>
                <a:lnTo>
                  <a:pt x="1907523" y="3014587"/>
                </a:lnTo>
                <a:lnTo>
                  <a:pt x="1952467" y="3002472"/>
                </a:lnTo>
                <a:lnTo>
                  <a:pt x="1996854" y="2989038"/>
                </a:lnTo>
                <a:lnTo>
                  <a:pt x="2040662" y="2974308"/>
                </a:lnTo>
                <a:lnTo>
                  <a:pt x="2083868" y="2958304"/>
                </a:lnTo>
                <a:lnTo>
                  <a:pt x="2126450" y="2941048"/>
                </a:lnTo>
                <a:lnTo>
                  <a:pt x="2168385" y="2922562"/>
                </a:lnTo>
                <a:lnTo>
                  <a:pt x="2209651" y="2902870"/>
                </a:lnTo>
                <a:lnTo>
                  <a:pt x="2250225" y="2881993"/>
                </a:lnTo>
                <a:lnTo>
                  <a:pt x="2290086" y="2859954"/>
                </a:lnTo>
                <a:lnTo>
                  <a:pt x="2329210" y="2836776"/>
                </a:lnTo>
                <a:lnTo>
                  <a:pt x="2367576" y="2812480"/>
                </a:lnTo>
                <a:lnTo>
                  <a:pt x="2405160" y="2787089"/>
                </a:lnTo>
                <a:lnTo>
                  <a:pt x="2441941" y="2760626"/>
                </a:lnTo>
                <a:lnTo>
                  <a:pt x="2477896" y="2733113"/>
                </a:lnTo>
                <a:lnTo>
                  <a:pt x="2513003" y="2704572"/>
                </a:lnTo>
                <a:lnTo>
                  <a:pt x="2547239" y="2675027"/>
                </a:lnTo>
                <a:lnTo>
                  <a:pt x="2580581" y="2644498"/>
                </a:lnTo>
                <a:lnTo>
                  <a:pt x="2613009" y="2613009"/>
                </a:lnTo>
                <a:lnTo>
                  <a:pt x="2644498" y="2580581"/>
                </a:lnTo>
                <a:lnTo>
                  <a:pt x="2675027" y="2547239"/>
                </a:lnTo>
                <a:lnTo>
                  <a:pt x="2704572" y="2513003"/>
                </a:lnTo>
                <a:lnTo>
                  <a:pt x="2733113" y="2477896"/>
                </a:lnTo>
                <a:lnTo>
                  <a:pt x="2760626" y="2441941"/>
                </a:lnTo>
                <a:lnTo>
                  <a:pt x="2787089" y="2405160"/>
                </a:lnTo>
                <a:lnTo>
                  <a:pt x="2812480" y="2367576"/>
                </a:lnTo>
                <a:lnTo>
                  <a:pt x="2836776" y="2329210"/>
                </a:lnTo>
                <a:lnTo>
                  <a:pt x="2859954" y="2290086"/>
                </a:lnTo>
                <a:lnTo>
                  <a:pt x="2881993" y="2250225"/>
                </a:lnTo>
                <a:lnTo>
                  <a:pt x="2902870" y="2209651"/>
                </a:lnTo>
                <a:lnTo>
                  <a:pt x="2922562" y="2168385"/>
                </a:lnTo>
                <a:lnTo>
                  <a:pt x="2941048" y="2126450"/>
                </a:lnTo>
                <a:lnTo>
                  <a:pt x="2958304" y="2083868"/>
                </a:lnTo>
                <a:lnTo>
                  <a:pt x="2974308" y="2040662"/>
                </a:lnTo>
                <a:lnTo>
                  <a:pt x="2989038" y="1996854"/>
                </a:lnTo>
                <a:lnTo>
                  <a:pt x="3002472" y="1952467"/>
                </a:lnTo>
                <a:lnTo>
                  <a:pt x="3014587" y="1907523"/>
                </a:lnTo>
                <a:lnTo>
                  <a:pt x="3025360" y="1862044"/>
                </a:lnTo>
                <a:lnTo>
                  <a:pt x="3034770" y="1816052"/>
                </a:lnTo>
                <a:lnTo>
                  <a:pt x="3042794" y="1769571"/>
                </a:lnTo>
                <a:lnTo>
                  <a:pt x="3049409" y="1722623"/>
                </a:lnTo>
                <a:lnTo>
                  <a:pt x="3054593" y="1675230"/>
                </a:lnTo>
                <a:lnTo>
                  <a:pt x="3058323" y="1627414"/>
                </a:lnTo>
                <a:lnTo>
                  <a:pt x="3060578" y="1579197"/>
                </a:lnTo>
                <a:lnTo>
                  <a:pt x="3061334" y="1530603"/>
                </a:lnTo>
                <a:lnTo>
                  <a:pt x="3060578" y="1482017"/>
                </a:lnTo>
                <a:lnTo>
                  <a:pt x="3058323" y="1433808"/>
                </a:lnTo>
                <a:lnTo>
                  <a:pt x="3054593" y="1385998"/>
                </a:lnTo>
                <a:lnTo>
                  <a:pt x="3049409" y="1338611"/>
                </a:lnTo>
                <a:lnTo>
                  <a:pt x="3042794" y="1291669"/>
                </a:lnTo>
                <a:lnTo>
                  <a:pt x="3034770" y="1245194"/>
                </a:lnTo>
                <a:lnTo>
                  <a:pt x="3025360" y="1199208"/>
                </a:lnTo>
                <a:lnTo>
                  <a:pt x="3014587" y="1153735"/>
                </a:lnTo>
                <a:lnTo>
                  <a:pt x="3002472" y="1108795"/>
                </a:lnTo>
                <a:lnTo>
                  <a:pt x="2989038" y="1064413"/>
                </a:lnTo>
                <a:lnTo>
                  <a:pt x="2974308" y="1020610"/>
                </a:lnTo>
                <a:lnTo>
                  <a:pt x="2958304" y="977408"/>
                </a:lnTo>
                <a:lnTo>
                  <a:pt x="2941048" y="934831"/>
                </a:lnTo>
                <a:lnTo>
                  <a:pt x="2922562" y="892900"/>
                </a:lnTo>
                <a:lnTo>
                  <a:pt x="2902870" y="851637"/>
                </a:lnTo>
                <a:lnTo>
                  <a:pt x="2881993" y="811066"/>
                </a:lnTo>
                <a:lnTo>
                  <a:pt x="2859954" y="771209"/>
                </a:lnTo>
                <a:lnTo>
                  <a:pt x="2836776" y="732088"/>
                </a:lnTo>
                <a:lnTo>
                  <a:pt x="2812480" y="693726"/>
                </a:lnTo>
                <a:lnTo>
                  <a:pt x="2787089" y="656144"/>
                </a:lnTo>
                <a:lnTo>
                  <a:pt x="2760626" y="619366"/>
                </a:lnTo>
                <a:lnTo>
                  <a:pt x="2733113" y="583413"/>
                </a:lnTo>
                <a:lnTo>
                  <a:pt x="2704572" y="548309"/>
                </a:lnTo>
                <a:lnTo>
                  <a:pt x="2675027" y="514075"/>
                </a:lnTo>
                <a:lnTo>
                  <a:pt x="2644498" y="480735"/>
                </a:lnTo>
                <a:lnTo>
                  <a:pt x="2613009" y="448310"/>
                </a:lnTo>
                <a:lnTo>
                  <a:pt x="2580581" y="416822"/>
                </a:lnTo>
                <a:lnTo>
                  <a:pt x="2547239" y="386295"/>
                </a:lnTo>
                <a:lnTo>
                  <a:pt x="2513003" y="356751"/>
                </a:lnTo>
                <a:lnTo>
                  <a:pt x="2477896" y="328211"/>
                </a:lnTo>
                <a:lnTo>
                  <a:pt x="2441941" y="300699"/>
                </a:lnTo>
                <a:lnTo>
                  <a:pt x="2405160" y="274237"/>
                </a:lnTo>
                <a:lnTo>
                  <a:pt x="2367576" y="248848"/>
                </a:lnTo>
                <a:lnTo>
                  <a:pt x="2329210" y="224553"/>
                </a:lnTo>
                <a:lnTo>
                  <a:pt x="2290086" y="201375"/>
                </a:lnTo>
                <a:lnTo>
                  <a:pt x="2250225" y="179337"/>
                </a:lnTo>
                <a:lnTo>
                  <a:pt x="2209651" y="158461"/>
                </a:lnTo>
                <a:lnTo>
                  <a:pt x="2168385" y="138769"/>
                </a:lnTo>
                <a:lnTo>
                  <a:pt x="2126450" y="120284"/>
                </a:lnTo>
                <a:lnTo>
                  <a:pt x="2083868" y="103029"/>
                </a:lnTo>
                <a:lnTo>
                  <a:pt x="2040662" y="87025"/>
                </a:lnTo>
                <a:lnTo>
                  <a:pt x="1996854" y="72295"/>
                </a:lnTo>
                <a:lnTo>
                  <a:pt x="1952467" y="58861"/>
                </a:lnTo>
                <a:lnTo>
                  <a:pt x="1907523" y="46747"/>
                </a:lnTo>
                <a:lnTo>
                  <a:pt x="1862044" y="35973"/>
                </a:lnTo>
                <a:lnTo>
                  <a:pt x="1816052" y="26564"/>
                </a:lnTo>
                <a:lnTo>
                  <a:pt x="1769571" y="18540"/>
                </a:lnTo>
                <a:lnTo>
                  <a:pt x="1722623" y="11925"/>
                </a:lnTo>
                <a:lnTo>
                  <a:pt x="1675230" y="6741"/>
                </a:lnTo>
                <a:lnTo>
                  <a:pt x="1627414" y="3011"/>
                </a:lnTo>
                <a:lnTo>
                  <a:pt x="1579197" y="756"/>
                </a:lnTo>
                <a:lnTo>
                  <a:pt x="1530603" y="0"/>
                </a:lnTo>
                <a:close/>
              </a:path>
            </a:pathLst>
          </a:custGeom>
          <a:solidFill>
            <a:srgbClr val="2E5496"/>
          </a:solid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txBox="1"/>
          <p:nvPr/>
        </p:nvSpPr>
        <p:spPr>
          <a:xfrm>
            <a:off x="5015912" y="1666801"/>
            <a:ext cx="1879283" cy="1571905"/>
          </a:xfrm>
          <a:prstGeom prst="rect">
            <a:avLst/>
          </a:prstGeom>
        </p:spPr>
        <p:txBody>
          <a:bodyPr vert="horz" wrap="square" lIns="0" tIns="212408" rIns="0" bIns="0" rtlCol="0">
            <a:spAutoFit/>
          </a:bodyPr>
          <a:lstStyle/>
          <a:p>
            <a:pPr marL="605790">
              <a:spcBef>
                <a:spcPts val="1673"/>
              </a:spcBef>
            </a:pPr>
            <a:r>
              <a:rPr sz="3300" b="1" kern="1200" spc="-60" dirty="0">
                <a:solidFill>
                  <a:srgbClr val="FFFF00"/>
                </a:solidFill>
                <a:latin typeface="+mj-lt"/>
                <a:ea typeface="+mn-ea"/>
                <a:cs typeface="Arial Narrow"/>
              </a:rPr>
              <a:t>48%</a:t>
            </a:r>
            <a:endParaRPr sz="3300" b="1" kern="1200" dirty="0">
              <a:solidFill>
                <a:srgbClr val="FFFF00"/>
              </a:solidFill>
              <a:latin typeface="+mj-lt"/>
              <a:ea typeface="+mn-ea"/>
              <a:cs typeface="Arial Narrow"/>
            </a:endParaRPr>
          </a:p>
          <a:p>
            <a:pPr marL="9525" marR="3810" algn="ctr">
              <a:lnSpc>
                <a:spcPts val="1838"/>
              </a:lnSpc>
              <a:spcBef>
                <a:spcPts val="1200"/>
              </a:spcBef>
            </a:pPr>
            <a:r>
              <a:rPr sz="1800" b="1" kern="1200" spc="-38" dirty="0">
                <a:solidFill>
                  <a:srgbClr val="FFFF00"/>
                </a:solidFill>
                <a:latin typeface="+mj-lt"/>
                <a:ea typeface="+mn-ea"/>
                <a:cs typeface="Arial Narrow"/>
              </a:rPr>
              <a:t>of </a:t>
            </a:r>
            <a:r>
              <a:rPr sz="1800" b="1" kern="1200" spc="-19" dirty="0">
                <a:solidFill>
                  <a:srgbClr val="FFFF00"/>
                </a:solidFill>
                <a:latin typeface="+mj-lt"/>
                <a:ea typeface="+mn-ea"/>
                <a:cs typeface="Arial Narrow"/>
              </a:rPr>
              <a:t>11 </a:t>
            </a:r>
            <a:r>
              <a:rPr sz="1800" b="1" kern="1200" spc="-38" dirty="0">
                <a:solidFill>
                  <a:srgbClr val="FFFF00"/>
                </a:solidFill>
                <a:latin typeface="+mj-lt"/>
                <a:ea typeface="+mn-ea"/>
                <a:cs typeface="Arial Narrow"/>
              </a:rPr>
              <a:t>year </a:t>
            </a:r>
            <a:r>
              <a:rPr sz="1800" b="1" kern="1200" spc="-75" dirty="0">
                <a:solidFill>
                  <a:srgbClr val="FFFF00"/>
                </a:solidFill>
                <a:latin typeface="+mj-lt"/>
                <a:ea typeface="+mn-ea"/>
                <a:cs typeface="Arial Narrow"/>
              </a:rPr>
              <a:t>olds </a:t>
            </a:r>
            <a:r>
              <a:rPr sz="1800" b="1" kern="1200" spc="-45" dirty="0">
                <a:solidFill>
                  <a:srgbClr val="FFFF00"/>
                </a:solidFill>
                <a:latin typeface="+mj-lt"/>
                <a:ea typeface="+mn-ea"/>
                <a:cs typeface="Arial Narrow"/>
              </a:rPr>
              <a:t>have </a:t>
            </a:r>
            <a:r>
              <a:rPr sz="1800" b="1" kern="1200" spc="-38" dirty="0">
                <a:solidFill>
                  <a:srgbClr val="FFFF00"/>
                </a:solidFill>
                <a:latin typeface="+mj-lt"/>
                <a:ea typeface="+mn-ea"/>
                <a:cs typeface="Arial Narrow"/>
              </a:rPr>
              <a:t>a </a:t>
            </a:r>
            <a:r>
              <a:rPr sz="1800" b="1" kern="1200" spc="-79" dirty="0" smtClean="0">
                <a:solidFill>
                  <a:srgbClr val="FFFF00"/>
                </a:solidFill>
                <a:latin typeface="+mj-lt"/>
                <a:ea typeface="+mn-ea"/>
                <a:cs typeface="Arial Narrow"/>
              </a:rPr>
              <a:t>social </a:t>
            </a:r>
            <a:r>
              <a:rPr sz="1800" b="1" kern="1200" spc="-30" dirty="0">
                <a:solidFill>
                  <a:srgbClr val="FFFF00"/>
                </a:solidFill>
                <a:latin typeface="+mj-lt"/>
                <a:ea typeface="+mn-ea"/>
                <a:cs typeface="Arial Narrow"/>
              </a:rPr>
              <a:t>media</a:t>
            </a:r>
            <a:r>
              <a:rPr sz="1800" b="1" kern="1200" spc="56" dirty="0">
                <a:solidFill>
                  <a:srgbClr val="FFFF00"/>
                </a:solidFill>
                <a:latin typeface="+mj-lt"/>
                <a:ea typeface="+mn-ea"/>
                <a:cs typeface="Arial Narrow"/>
              </a:rPr>
              <a:t> </a:t>
            </a:r>
            <a:r>
              <a:rPr sz="1800" b="1" kern="1200" spc="-26" dirty="0">
                <a:solidFill>
                  <a:srgbClr val="FFFF00"/>
                </a:solidFill>
                <a:latin typeface="+mj-lt"/>
                <a:ea typeface="+mn-ea"/>
                <a:cs typeface="Arial Narrow"/>
              </a:rPr>
              <a:t>profile</a:t>
            </a:r>
            <a:endParaRPr sz="1800" b="1" kern="1200" dirty="0">
              <a:solidFill>
                <a:srgbClr val="FFFF00"/>
              </a:solidFill>
              <a:latin typeface="+mj-lt"/>
              <a:ea typeface="+mn-ea"/>
              <a:cs typeface="Arial Narrow"/>
            </a:endParaRPr>
          </a:p>
        </p:txBody>
      </p:sp>
    </p:spTree>
    <p:extLst>
      <p:ext uri="{BB962C8B-B14F-4D97-AF65-F5344CB8AC3E}">
        <p14:creationId xmlns:p14="http://schemas.microsoft.com/office/powerpoint/2010/main" val="3923735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1285684" y="315087"/>
            <a:ext cx="5075396" cy="379431"/>
          </a:xfrm>
          <a:prstGeom prst="rect">
            <a:avLst/>
          </a:prstGeom>
        </p:spPr>
        <p:txBody>
          <a:bodyPr vert="horz" wrap="square" lIns="0" tIns="10001" rIns="0" bIns="0" rtlCol="0">
            <a:spAutoFit/>
          </a:bodyPr>
          <a:lstStyle/>
          <a:p>
            <a:pPr marL="9525">
              <a:spcBef>
                <a:spcPts val="79"/>
              </a:spcBef>
            </a:pPr>
            <a:r>
              <a:rPr sz="2400" spc="-4" dirty="0"/>
              <a:t>Dealing </a:t>
            </a:r>
            <a:r>
              <a:rPr sz="2400" dirty="0"/>
              <a:t>with </a:t>
            </a:r>
            <a:r>
              <a:rPr sz="2400" spc="-4" dirty="0"/>
              <a:t>inappropriate</a:t>
            </a:r>
            <a:r>
              <a:rPr sz="2400" spc="-34" dirty="0"/>
              <a:t> </a:t>
            </a:r>
            <a:r>
              <a:rPr sz="2400" spc="-26" dirty="0"/>
              <a:t>CONTACT</a:t>
            </a:r>
            <a:endParaRPr sz="2400"/>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txBox="1"/>
          <p:nvPr/>
        </p:nvSpPr>
        <p:spPr>
          <a:xfrm>
            <a:off x="125506" y="1090004"/>
            <a:ext cx="8342848" cy="3628077"/>
          </a:xfrm>
          <a:prstGeom prst="rect">
            <a:avLst/>
          </a:prstGeom>
        </p:spPr>
        <p:txBody>
          <a:bodyPr vert="horz" wrap="square" lIns="0" tIns="39529" rIns="0" bIns="0" rtlCol="0">
            <a:spAutoFit/>
          </a:bodyPr>
          <a:lstStyle/>
          <a:p>
            <a:pPr marL="180975" indent="-171450">
              <a:lnSpc>
                <a:spcPct val="150000"/>
              </a:lnSpc>
              <a:spcBef>
                <a:spcPts val="311"/>
              </a:spcBef>
              <a:buClr>
                <a:srgbClr val="62D236"/>
              </a:buClr>
              <a:buFont typeface="Arial"/>
              <a:buChar char="•"/>
              <a:tabLst>
                <a:tab pos="180975" algn="l"/>
              </a:tabLst>
            </a:pPr>
            <a:r>
              <a:rPr sz="1800" b="1" kern="1200" dirty="0">
                <a:solidFill>
                  <a:prstClr val="black"/>
                </a:solidFill>
                <a:latin typeface="Century Gothic"/>
                <a:ea typeface="+mn-ea"/>
                <a:cs typeface="Century Gothic"/>
              </a:rPr>
              <a:t>What to talk</a:t>
            </a:r>
            <a:r>
              <a:rPr sz="1800" b="1" kern="1200" spc="8" dirty="0">
                <a:solidFill>
                  <a:prstClr val="black"/>
                </a:solidFill>
                <a:latin typeface="Century Gothic"/>
                <a:ea typeface="+mn-ea"/>
                <a:cs typeface="Century Gothic"/>
              </a:rPr>
              <a:t> </a:t>
            </a:r>
            <a:r>
              <a:rPr sz="1800" b="1" kern="1200" spc="-4" dirty="0">
                <a:solidFill>
                  <a:prstClr val="black"/>
                </a:solidFill>
                <a:latin typeface="Century Gothic"/>
                <a:ea typeface="+mn-ea"/>
                <a:cs typeface="Century Gothic"/>
              </a:rPr>
              <a:t>about</a:t>
            </a:r>
            <a:endParaRPr sz="1800" kern="1200" dirty="0">
              <a:solidFill>
                <a:prstClr val="black"/>
              </a:solidFill>
              <a:latin typeface="Century Gothic"/>
              <a:ea typeface="+mn-ea"/>
              <a:cs typeface="Century Gothic"/>
            </a:endParaRPr>
          </a:p>
          <a:p>
            <a:pPr marL="523875" lvl="1" indent="-171450">
              <a:lnSpc>
                <a:spcPct val="150000"/>
              </a:lnSpc>
              <a:spcBef>
                <a:spcPts val="203"/>
              </a:spcBef>
              <a:buClr>
                <a:srgbClr val="62D236"/>
              </a:buClr>
              <a:buFont typeface="Arial"/>
              <a:buChar char="•"/>
              <a:tabLst>
                <a:tab pos="523399" algn="l"/>
                <a:tab pos="524351" algn="l"/>
              </a:tabLst>
            </a:pPr>
            <a:r>
              <a:rPr sz="1500" kern="1200" spc="-4" dirty="0">
                <a:solidFill>
                  <a:prstClr val="black"/>
                </a:solidFill>
                <a:latin typeface="Century Gothic"/>
                <a:ea typeface="+mn-ea"/>
                <a:cs typeface="Century Gothic"/>
              </a:rPr>
              <a:t>Sometimes </a:t>
            </a:r>
            <a:r>
              <a:rPr sz="1500" kern="1200" dirty="0">
                <a:solidFill>
                  <a:prstClr val="black"/>
                </a:solidFill>
                <a:latin typeface="Century Gothic"/>
                <a:ea typeface="+mn-ea"/>
                <a:cs typeface="Century Gothic"/>
              </a:rPr>
              <a:t>people </a:t>
            </a:r>
            <a:r>
              <a:rPr sz="1500" kern="1200" spc="-4" dirty="0">
                <a:solidFill>
                  <a:prstClr val="black"/>
                </a:solidFill>
                <a:latin typeface="Century Gothic"/>
                <a:ea typeface="+mn-ea"/>
                <a:cs typeface="Century Gothic"/>
              </a:rPr>
              <a:t>hide </a:t>
            </a:r>
            <a:r>
              <a:rPr sz="1500" kern="1200" dirty="0">
                <a:solidFill>
                  <a:prstClr val="black"/>
                </a:solidFill>
                <a:latin typeface="Century Gothic"/>
                <a:ea typeface="+mn-ea"/>
                <a:cs typeface="Century Gothic"/>
              </a:rPr>
              <a:t>behind </a:t>
            </a:r>
            <a:r>
              <a:rPr sz="1500" kern="1200" spc="-4" dirty="0">
                <a:solidFill>
                  <a:prstClr val="black"/>
                </a:solidFill>
                <a:latin typeface="Century Gothic"/>
                <a:ea typeface="+mn-ea"/>
                <a:cs typeface="Century Gothic"/>
              </a:rPr>
              <a:t>fake profiles for dishonest</a:t>
            </a:r>
            <a:r>
              <a:rPr sz="1500" kern="1200" spc="-68" dirty="0">
                <a:solidFill>
                  <a:prstClr val="black"/>
                </a:solidFill>
                <a:latin typeface="Century Gothic"/>
                <a:ea typeface="+mn-ea"/>
                <a:cs typeface="Century Gothic"/>
              </a:rPr>
              <a:t> </a:t>
            </a:r>
            <a:r>
              <a:rPr sz="1500" kern="1200" dirty="0">
                <a:solidFill>
                  <a:prstClr val="black"/>
                </a:solidFill>
                <a:latin typeface="Century Gothic"/>
                <a:ea typeface="+mn-ea"/>
                <a:cs typeface="Century Gothic"/>
              </a:rPr>
              <a:t>reasons</a:t>
            </a:r>
          </a:p>
          <a:p>
            <a:pPr marL="523875" lvl="1" indent="-171450">
              <a:lnSpc>
                <a:spcPct val="150000"/>
              </a:lnSpc>
              <a:spcBef>
                <a:spcPts val="188"/>
              </a:spcBef>
              <a:buClr>
                <a:srgbClr val="62D236"/>
              </a:buClr>
              <a:buFont typeface="Arial"/>
              <a:buChar char="•"/>
              <a:tabLst>
                <a:tab pos="523399" algn="l"/>
                <a:tab pos="524351" algn="l"/>
              </a:tabLst>
            </a:pPr>
            <a:r>
              <a:rPr sz="1500" kern="1200" spc="-4" dirty="0">
                <a:solidFill>
                  <a:prstClr val="black"/>
                </a:solidFill>
                <a:latin typeface="Century Gothic"/>
                <a:ea typeface="+mn-ea"/>
                <a:cs typeface="Century Gothic"/>
              </a:rPr>
              <a:t>Agree </a:t>
            </a:r>
            <a:r>
              <a:rPr sz="1500" kern="1200" dirty="0">
                <a:solidFill>
                  <a:prstClr val="black"/>
                </a:solidFill>
                <a:latin typeface="Century Gothic"/>
                <a:ea typeface="+mn-ea"/>
                <a:cs typeface="Century Gothic"/>
              </a:rPr>
              <a:t>how they </a:t>
            </a:r>
            <a:r>
              <a:rPr sz="1500" kern="1200" spc="-4" dirty="0">
                <a:solidFill>
                  <a:prstClr val="black"/>
                </a:solidFill>
                <a:latin typeface="Century Gothic"/>
                <a:ea typeface="+mn-ea"/>
                <a:cs typeface="Century Gothic"/>
              </a:rPr>
              <a:t>will </a:t>
            </a:r>
            <a:r>
              <a:rPr sz="1500" kern="1200" dirty="0">
                <a:solidFill>
                  <a:prstClr val="black"/>
                </a:solidFill>
                <a:latin typeface="Century Gothic"/>
                <a:ea typeface="+mn-ea"/>
                <a:cs typeface="Century Gothic"/>
              </a:rPr>
              <a:t>respond to requests </a:t>
            </a:r>
            <a:r>
              <a:rPr sz="1500" kern="1200" spc="-4" dirty="0">
                <a:solidFill>
                  <a:prstClr val="black"/>
                </a:solidFill>
                <a:latin typeface="Century Gothic"/>
                <a:ea typeface="+mn-ea"/>
                <a:cs typeface="Century Gothic"/>
              </a:rPr>
              <a:t>from </a:t>
            </a:r>
            <a:r>
              <a:rPr sz="1500" kern="1200" dirty="0">
                <a:solidFill>
                  <a:prstClr val="black"/>
                </a:solidFill>
                <a:latin typeface="Century Gothic"/>
                <a:ea typeface="+mn-ea"/>
                <a:cs typeface="Century Gothic"/>
              </a:rPr>
              <a:t>people they </a:t>
            </a:r>
            <a:r>
              <a:rPr sz="1500" kern="1200" spc="-4" dirty="0">
                <a:solidFill>
                  <a:prstClr val="black"/>
                </a:solidFill>
                <a:latin typeface="Century Gothic"/>
                <a:ea typeface="+mn-ea"/>
                <a:cs typeface="Century Gothic"/>
              </a:rPr>
              <a:t>don’t </a:t>
            </a:r>
            <a:r>
              <a:rPr sz="1500" kern="1200" dirty="0">
                <a:solidFill>
                  <a:prstClr val="black"/>
                </a:solidFill>
                <a:latin typeface="Century Gothic"/>
                <a:ea typeface="+mn-ea"/>
                <a:cs typeface="Century Gothic"/>
              </a:rPr>
              <a:t>know </a:t>
            </a:r>
            <a:r>
              <a:rPr sz="1500" kern="1200" spc="-4" dirty="0">
                <a:solidFill>
                  <a:prstClr val="black"/>
                </a:solidFill>
                <a:latin typeface="Century Gothic"/>
                <a:ea typeface="+mn-ea"/>
                <a:cs typeface="Century Gothic"/>
              </a:rPr>
              <a:t>in </a:t>
            </a:r>
            <a:r>
              <a:rPr sz="1500" kern="1200" dirty="0">
                <a:solidFill>
                  <a:prstClr val="black"/>
                </a:solidFill>
                <a:latin typeface="Century Gothic"/>
                <a:ea typeface="+mn-ea"/>
                <a:cs typeface="Century Gothic"/>
              </a:rPr>
              <a:t>real</a:t>
            </a:r>
            <a:r>
              <a:rPr sz="1500" kern="1200" spc="-109" dirty="0">
                <a:solidFill>
                  <a:prstClr val="black"/>
                </a:solidFill>
                <a:latin typeface="Century Gothic"/>
                <a:ea typeface="+mn-ea"/>
                <a:cs typeface="Century Gothic"/>
              </a:rPr>
              <a:t> </a:t>
            </a:r>
            <a:r>
              <a:rPr sz="1500" kern="1200" spc="-4" dirty="0">
                <a:solidFill>
                  <a:prstClr val="black"/>
                </a:solidFill>
                <a:latin typeface="Century Gothic"/>
                <a:ea typeface="+mn-ea"/>
                <a:cs typeface="Century Gothic"/>
              </a:rPr>
              <a:t>life</a:t>
            </a:r>
            <a:endParaRPr sz="1500" kern="1200" dirty="0">
              <a:solidFill>
                <a:prstClr val="black"/>
              </a:solidFill>
              <a:latin typeface="Century Gothic"/>
              <a:ea typeface="+mn-ea"/>
              <a:cs typeface="Century Gothic"/>
            </a:endParaRPr>
          </a:p>
          <a:p>
            <a:pPr marL="523875" lvl="1" indent="-171450">
              <a:lnSpc>
                <a:spcPct val="150000"/>
              </a:lnSpc>
              <a:spcBef>
                <a:spcPts val="199"/>
              </a:spcBef>
              <a:buClr>
                <a:srgbClr val="62D236"/>
              </a:buClr>
              <a:buFont typeface="Arial"/>
              <a:buChar char="•"/>
              <a:tabLst>
                <a:tab pos="523399" algn="l"/>
                <a:tab pos="524351" algn="l"/>
              </a:tabLst>
            </a:pPr>
            <a:r>
              <a:rPr sz="1500" kern="1200" dirty="0">
                <a:solidFill>
                  <a:prstClr val="black"/>
                </a:solidFill>
                <a:latin typeface="Century Gothic"/>
                <a:ea typeface="+mn-ea"/>
                <a:cs typeface="Century Gothic"/>
              </a:rPr>
              <a:t>Never ever to meet up with </a:t>
            </a:r>
            <a:r>
              <a:rPr sz="1500" kern="1200" spc="-4" dirty="0">
                <a:solidFill>
                  <a:prstClr val="black"/>
                </a:solidFill>
                <a:latin typeface="Century Gothic"/>
                <a:ea typeface="+mn-ea"/>
                <a:cs typeface="Century Gothic"/>
              </a:rPr>
              <a:t>anyone </a:t>
            </a:r>
            <a:r>
              <a:rPr sz="1500" kern="1200" dirty="0">
                <a:solidFill>
                  <a:prstClr val="black"/>
                </a:solidFill>
                <a:latin typeface="Century Gothic"/>
                <a:ea typeface="+mn-ea"/>
                <a:cs typeface="Century Gothic"/>
              </a:rPr>
              <a:t>they </a:t>
            </a:r>
            <a:r>
              <a:rPr sz="1500" kern="1200" spc="-4" dirty="0">
                <a:solidFill>
                  <a:prstClr val="black"/>
                </a:solidFill>
                <a:latin typeface="Century Gothic"/>
                <a:ea typeface="+mn-ea"/>
                <a:cs typeface="Century Gothic"/>
              </a:rPr>
              <a:t>don’t </a:t>
            </a:r>
            <a:r>
              <a:rPr sz="1500" kern="1200" dirty="0">
                <a:solidFill>
                  <a:prstClr val="black"/>
                </a:solidFill>
                <a:latin typeface="Century Gothic"/>
                <a:ea typeface="+mn-ea"/>
                <a:cs typeface="Century Gothic"/>
              </a:rPr>
              <a:t>know </a:t>
            </a:r>
            <a:r>
              <a:rPr sz="1500" kern="1200" spc="-4" dirty="0">
                <a:solidFill>
                  <a:prstClr val="black"/>
                </a:solidFill>
                <a:latin typeface="Century Gothic"/>
                <a:ea typeface="+mn-ea"/>
                <a:cs typeface="Century Gothic"/>
              </a:rPr>
              <a:t>in </a:t>
            </a:r>
            <a:r>
              <a:rPr sz="1500" kern="1200" dirty="0">
                <a:solidFill>
                  <a:prstClr val="black"/>
                </a:solidFill>
                <a:latin typeface="Century Gothic"/>
                <a:ea typeface="+mn-ea"/>
                <a:cs typeface="Century Gothic"/>
              </a:rPr>
              <a:t>real</a:t>
            </a:r>
            <a:r>
              <a:rPr sz="1500" kern="1200" spc="-180" dirty="0">
                <a:solidFill>
                  <a:prstClr val="black"/>
                </a:solidFill>
                <a:latin typeface="Century Gothic"/>
                <a:ea typeface="+mn-ea"/>
                <a:cs typeface="Century Gothic"/>
              </a:rPr>
              <a:t> </a:t>
            </a:r>
            <a:r>
              <a:rPr sz="1500" kern="1200" spc="-4" dirty="0" smtClean="0">
                <a:solidFill>
                  <a:prstClr val="black"/>
                </a:solidFill>
                <a:latin typeface="Century Gothic"/>
                <a:ea typeface="+mn-ea"/>
                <a:cs typeface="Century Gothic"/>
              </a:rPr>
              <a:t>life</a:t>
            </a:r>
            <a:endParaRPr sz="1800" kern="1200" dirty="0">
              <a:solidFill>
                <a:prstClr val="black"/>
              </a:solidFill>
              <a:latin typeface="Times New Roman"/>
              <a:ea typeface="+mn-ea"/>
              <a:cs typeface="Times New Roman"/>
            </a:endParaRPr>
          </a:p>
          <a:p>
            <a:pPr marL="180975" indent="-171450">
              <a:lnSpc>
                <a:spcPct val="150000"/>
              </a:lnSpc>
              <a:spcBef>
                <a:spcPts val="1159"/>
              </a:spcBef>
              <a:buClr>
                <a:srgbClr val="62D236"/>
              </a:buClr>
              <a:buFont typeface="Arial"/>
              <a:buChar char="•"/>
              <a:tabLst>
                <a:tab pos="180975" algn="l"/>
              </a:tabLst>
            </a:pPr>
            <a:r>
              <a:rPr sz="1800" b="1" kern="1200" dirty="0">
                <a:solidFill>
                  <a:prstClr val="black"/>
                </a:solidFill>
                <a:latin typeface="Century Gothic"/>
                <a:ea typeface="+mn-ea"/>
                <a:cs typeface="Century Gothic"/>
              </a:rPr>
              <a:t>Top tips / tools to</a:t>
            </a:r>
            <a:r>
              <a:rPr sz="1800" b="1" kern="1200" spc="4" dirty="0">
                <a:solidFill>
                  <a:prstClr val="black"/>
                </a:solidFill>
                <a:latin typeface="Century Gothic"/>
                <a:ea typeface="+mn-ea"/>
                <a:cs typeface="Century Gothic"/>
              </a:rPr>
              <a:t> </a:t>
            </a:r>
            <a:r>
              <a:rPr sz="1800" b="1" kern="1200" spc="-4" dirty="0">
                <a:solidFill>
                  <a:prstClr val="black"/>
                </a:solidFill>
                <a:latin typeface="Century Gothic"/>
                <a:ea typeface="+mn-ea"/>
                <a:cs typeface="Century Gothic"/>
              </a:rPr>
              <a:t>use</a:t>
            </a:r>
            <a:endParaRPr sz="1800" kern="1200" dirty="0">
              <a:solidFill>
                <a:prstClr val="black"/>
              </a:solidFill>
              <a:latin typeface="Century Gothic"/>
              <a:ea typeface="+mn-ea"/>
              <a:cs typeface="Century Gothic"/>
            </a:endParaRPr>
          </a:p>
          <a:p>
            <a:pPr marL="523875" lvl="1" indent="-171450">
              <a:lnSpc>
                <a:spcPct val="150000"/>
              </a:lnSpc>
              <a:spcBef>
                <a:spcPts val="195"/>
              </a:spcBef>
              <a:buClr>
                <a:srgbClr val="62D236"/>
              </a:buClr>
              <a:buFont typeface="Arial"/>
              <a:buChar char="•"/>
              <a:tabLst>
                <a:tab pos="523399" algn="l"/>
                <a:tab pos="524351" algn="l"/>
              </a:tabLst>
            </a:pPr>
            <a:r>
              <a:rPr sz="1500" kern="1200" spc="-4" dirty="0">
                <a:solidFill>
                  <a:prstClr val="black"/>
                </a:solidFill>
                <a:latin typeface="Century Gothic"/>
                <a:ea typeface="+mn-ea"/>
                <a:cs typeface="Century Gothic"/>
              </a:rPr>
              <a:t>Set </a:t>
            </a:r>
            <a:r>
              <a:rPr sz="1500" kern="1200" dirty="0">
                <a:solidFill>
                  <a:prstClr val="black"/>
                </a:solidFill>
                <a:latin typeface="Century Gothic"/>
                <a:ea typeface="+mn-ea"/>
                <a:cs typeface="Century Gothic"/>
              </a:rPr>
              <a:t>up </a:t>
            </a:r>
            <a:r>
              <a:rPr sz="1500" kern="1200" spc="-4" dirty="0">
                <a:solidFill>
                  <a:prstClr val="black"/>
                </a:solidFill>
                <a:latin typeface="Century Gothic"/>
                <a:ea typeface="+mn-ea"/>
                <a:cs typeface="Century Gothic"/>
              </a:rPr>
              <a:t>safe social </a:t>
            </a:r>
            <a:r>
              <a:rPr sz="1500" kern="1200" dirty="0">
                <a:solidFill>
                  <a:prstClr val="black"/>
                </a:solidFill>
                <a:latin typeface="Century Gothic"/>
                <a:ea typeface="+mn-ea"/>
                <a:cs typeface="Century Gothic"/>
              </a:rPr>
              <a:t>media </a:t>
            </a:r>
            <a:r>
              <a:rPr sz="1500" kern="1200" spc="-4" dirty="0">
                <a:solidFill>
                  <a:prstClr val="black"/>
                </a:solidFill>
                <a:latin typeface="Century Gothic"/>
                <a:ea typeface="+mn-ea"/>
                <a:cs typeface="Century Gothic"/>
              </a:rPr>
              <a:t>profiles </a:t>
            </a:r>
            <a:r>
              <a:rPr sz="1500" kern="1200" dirty="0">
                <a:solidFill>
                  <a:prstClr val="black"/>
                </a:solidFill>
                <a:latin typeface="Century Gothic"/>
                <a:ea typeface="+mn-ea"/>
                <a:cs typeface="Century Gothic"/>
              </a:rPr>
              <a:t>that </a:t>
            </a:r>
            <a:r>
              <a:rPr sz="1500" kern="1200" spc="-4" dirty="0">
                <a:solidFill>
                  <a:prstClr val="black"/>
                </a:solidFill>
                <a:latin typeface="Century Gothic"/>
                <a:ea typeface="+mn-ea"/>
                <a:cs typeface="Century Gothic"/>
              </a:rPr>
              <a:t>don’t share personal</a:t>
            </a:r>
            <a:r>
              <a:rPr sz="1500" kern="1200" spc="-98" dirty="0">
                <a:solidFill>
                  <a:prstClr val="black"/>
                </a:solidFill>
                <a:latin typeface="Century Gothic"/>
                <a:ea typeface="+mn-ea"/>
                <a:cs typeface="Century Gothic"/>
              </a:rPr>
              <a:t> </a:t>
            </a:r>
            <a:r>
              <a:rPr sz="1500" kern="1200" spc="-4" dirty="0">
                <a:solidFill>
                  <a:prstClr val="black"/>
                </a:solidFill>
                <a:latin typeface="Century Gothic"/>
                <a:ea typeface="+mn-ea"/>
                <a:cs typeface="Century Gothic"/>
              </a:rPr>
              <a:t>information</a:t>
            </a:r>
            <a:endParaRPr sz="1500" kern="1200" dirty="0">
              <a:solidFill>
                <a:prstClr val="black"/>
              </a:solidFill>
              <a:latin typeface="Century Gothic"/>
              <a:ea typeface="+mn-ea"/>
              <a:cs typeface="Century Gothic"/>
            </a:endParaRPr>
          </a:p>
          <a:p>
            <a:pPr marL="523875" lvl="1" indent="-171450">
              <a:lnSpc>
                <a:spcPct val="150000"/>
              </a:lnSpc>
              <a:spcBef>
                <a:spcPts val="199"/>
              </a:spcBef>
              <a:buClr>
                <a:srgbClr val="62D236"/>
              </a:buClr>
              <a:buFont typeface="Arial"/>
              <a:buChar char="•"/>
              <a:tabLst>
                <a:tab pos="523399" algn="l"/>
                <a:tab pos="524351" algn="l"/>
              </a:tabLst>
            </a:pPr>
            <a:r>
              <a:rPr sz="1500" kern="1200" dirty="0">
                <a:solidFill>
                  <a:prstClr val="black"/>
                </a:solidFill>
                <a:latin typeface="Century Gothic"/>
                <a:ea typeface="+mn-ea"/>
                <a:cs typeface="Century Gothic"/>
              </a:rPr>
              <a:t>Turn </a:t>
            </a:r>
            <a:r>
              <a:rPr sz="1500" kern="1200" spc="-4" dirty="0">
                <a:solidFill>
                  <a:prstClr val="black"/>
                </a:solidFill>
                <a:latin typeface="Century Gothic"/>
                <a:ea typeface="+mn-ea"/>
                <a:cs typeface="Century Gothic"/>
              </a:rPr>
              <a:t>off </a:t>
            </a:r>
            <a:r>
              <a:rPr sz="1500" kern="1200" dirty="0">
                <a:solidFill>
                  <a:prstClr val="black"/>
                </a:solidFill>
                <a:latin typeface="Century Gothic"/>
                <a:ea typeface="+mn-ea"/>
                <a:cs typeface="Century Gothic"/>
              </a:rPr>
              <a:t>geo </a:t>
            </a:r>
            <a:r>
              <a:rPr sz="1500" kern="1200" spc="-4" dirty="0">
                <a:solidFill>
                  <a:prstClr val="black"/>
                </a:solidFill>
                <a:latin typeface="Century Gothic"/>
                <a:ea typeface="+mn-ea"/>
                <a:cs typeface="Century Gothic"/>
              </a:rPr>
              <a:t>location settings </a:t>
            </a:r>
            <a:r>
              <a:rPr sz="1500" kern="1200" dirty="0">
                <a:solidFill>
                  <a:prstClr val="black"/>
                </a:solidFill>
                <a:latin typeface="Century Gothic"/>
                <a:ea typeface="+mn-ea"/>
                <a:cs typeface="Century Gothic"/>
              </a:rPr>
              <a:t>on</a:t>
            </a:r>
            <a:r>
              <a:rPr sz="1500" kern="1200" spc="-53" dirty="0">
                <a:solidFill>
                  <a:prstClr val="black"/>
                </a:solidFill>
                <a:latin typeface="Century Gothic"/>
                <a:ea typeface="+mn-ea"/>
                <a:cs typeface="Century Gothic"/>
              </a:rPr>
              <a:t> </a:t>
            </a:r>
            <a:r>
              <a:rPr sz="1500" kern="1200" dirty="0">
                <a:solidFill>
                  <a:prstClr val="black"/>
                </a:solidFill>
                <a:latin typeface="Century Gothic"/>
                <a:ea typeface="+mn-ea"/>
                <a:cs typeface="Century Gothic"/>
              </a:rPr>
              <a:t>devices</a:t>
            </a:r>
          </a:p>
          <a:p>
            <a:pPr marL="523875" lvl="1" indent="-171450">
              <a:lnSpc>
                <a:spcPct val="150000"/>
              </a:lnSpc>
              <a:spcBef>
                <a:spcPts val="195"/>
              </a:spcBef>
              <a:buClr>
                <a:srgbClr val="62D236"/>
              </a:buClr>
              <a:buFont typeface="Arial"/>
              <a:buChar char="•"/>
              <a:tabLst>
                <a:tab pos="523399" algn="l"/>
                <a:tab pos="524351" algn="l"/>
              </a:tabLst>
            </a:pPr>
            <a:r>
              <a:rPr sz="1500" kern="1200" spc="-8" dirty="0">
                <a:solidFill>
                  <a:prstClr val="black"/>
                </a:solidFill>
                <a:latin typeface="Century Gothic"/>
                <a:ea typeface="+mn-ea"/>
                <a:cs typeface="Century Gothic"/>
              </a:rPr>
              <a:t>Use </a:t>
            </a:r>
            <a:r>
              <a:rPr sz="1500" kern="1200" dirty="0">
                <a:solidFill>
                  <a:prstClr val="black"/>
                </a:solidFill>
                <a:latin typeface="Century Gothic"/>
                <a:ea typeface="+mn-ea"/>
                <a:cs typeface="Century Gothic"/>
              </a:rPr>
              <a:t>the strongest </a:t>
            </a:r>
            <a:r>
              <a:rPr sz="1500" kern="1200" spc="-4" dirty="0">
                <a:solidFill>
                  <a:prstClr val="black"/>
                </a:solidFill>
                <a:latin typeface="Century Gothic"/>
                <a:ea typeface="+mn-ea"/>
                <a:cs typeface="Century Gothic"/>
              </a:rPr>
              <a:t>privacy </a:t>
            </a:r>
            <a:r>
              <a:rPr sz="1500" kern="1200" dirty="0">
                <a:solidFill>
                  <a:prstClr val="black"/>
                </a:solidFill>
                <a:latin typeface="Century Gothic"/>
                <a:ea typeface="+mn-ea"/>
                <a:cs typeface="Century Gothic"/>
              </a:rPr>
              <a:t>settings on </a:t>
            </a:r>
            <a:r>
              <a:rPr sz="1500" kern="1200" spc="-4" dirty="0">
                <a:solidFill>
                  <a:prstClr val="black"/>
                </a:solidFill>
                <a:latin typeface="Century Gothic"/>
                <a:ea typeface="+mn-ea"/>
                <a:cs typeface="Century Gothic"/>
              </a:rPr>
              <a:t>social</a:t>
            </a:r>
            <a:r>
              <a:rPr sz="1500" kern="1200" spc="-86" dirty="0">
                <a:solidFill>
                  <a:prstClr val="black"/>
                </a:solidFill>
                <a:latin typeface="Century Gothic"/>
                <a:ea typeface="+mn-ea"/>
                <a:cs typeface="Century Gothic"/>
              </a:rPr>
              <a:t> </a:t>
            </a:r>
            <a:r>
              <a:rPr sz="1500" kern="1200" spc="-4" dirty="0">
                <a:solidFill>
                  <a:prstClr val="black"/>
                </a:solidFill>
                <a:latin typeface="Century Gothic"/>
                <a:ea typeface="+mn-ea"/>
                <a:cs typeface="Century Gothic"/>
              </a:rPr>
              <a:t>media</a:t>
            </a:r>
            <a:endParaRPr sz="1500" kern="1200" dirty="0">
              <a:solidFill>
                <a:prstClr val="black"/>
              </a:solidFill>
              <a:latin typeface="Century Gothic"/>
              <a:ea typeface="+mn-ea"/>
              <a:cs typeface="Century Gothic"/>
            </a:endParaRPr>
          </a:p>
          <a:p>
            <a:pPr marL="523875" lvl="1" indent="-171450">
              <a:lnSpc>
                <a:spcPct val="150000"/>
              </a:lnSpc>
              <a:spcBef>
                <a:spcPts val="191"/>
              </a:spcBef>
              <a:buClr>
                <a:srgbClr val="62D236"/>
              </a:buClr>
              <a:buFont typeface="Arial"/>
              <a:buChar char="•"/>
              <a:tabLst>
                <a:tab pos="523399" algn="l"/>
                <a:tab pos="524351" algn="l"/>
              </a:tabLst>
            </a:pPr>
            <a:r>
              <a:rPr sz="1500" kern="1200" dirty="0">
                <a:solidFill>
                  <a:prstClr val="black"/>
                </a:solidFill>
                <a:latin typeface="Century Gothic"/>
                <a:ea typeface="+mn-ea"/>
                <a:cs typeface="Century Gothic"/>
              </a:rPr>
              <a:t>Learn how to report / block/</a:t>
            </a:r>
            <a:r>
              <a:rPr sz="1500" kern="1200" spc="-79" dirty="0">
                <a:solidFill>
                  <a:prstClr val="black"/>
                </a:solidFill>
                <a:latin typeface="Century Gothic"/>
                <a:ea typeface="+mn-ea"/>
                <a:cs typeface="Century Gothic"/>
              </a:rPr>
              <a:t> </a:t>
            </a:r>
            <a:r>
              <a:rPr sz="1500" kern="1200" dirty="0">
                <a:solidFill>
                  <a:prstClr val="black"/>
                </a:solidFill>
                <a:latin typeface="Century Gothic"/>
                <a:ea typeface="+mn-ea"/>
                <a:cs typeface="Century Gothic"/>
              </a:rPr>
              <a:t>mute</a:t>
            </a:r>
          </a:p>
        </p:txBody>
      </p:sp>
    </p:spTree>
    <p:extLst>
      <p:ext uri="{BB962C8B-B14F-4D97-AF65-F5344CB8AC3E}">
        <p14:creationId xmlns:p14="http://schemas.microsoft.com/office/powerpoint/2010/main" val="469774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3999" y="354139"/>
            <a:ext cx="4824889" cy="355867"/>
          </a:xfrm>
          <a:prstGeom prst="rect">
            <a:avLst/>
          </a:prstGeom>
        </p:spPr>
        <p:txBody>
          <a:bodyPr vert="horz" wrap="square" lIns="0" tIns="9525" rIns="0" bIns="0" rtlCol="0">
            <a:spAutoFit/>
          </a:bodyPr>
          <a:lstStyle/>
          <a:p>
            <a:pPr marL="9525">
              <a:spcBef>
                <a:spcPts val="75"/>
              </a:spcBef>
            </a:pPr>
            <a:r>
              <a:rPr spc="-4" dirty="0"/>
              <a:t>Dealing with inappropriate</a:t>
            </a:r>
            <a:r>
              <a:rPr spc="-23" dirty="0"/>
              <a:t> </a:t>
            </a:r>
            <a:r>
              <a:rPr spc="-4" dirty="0"/>
              <a:t>CONDUCT</a:t>
            </a:r>
          </a:p>
        </p:txBody>
      </p:sp>
      <p:sp>
        <p:nvSpPr>
          <p:cNvPr id="3" name="object 3"/>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1849375" y="1569435"/>
            <a:ext cx="2296001" cy="2296001"/>
          </a:xfrm>
          <a:custGeom>
            <a:avLst/>
            <a:gdLst/>
            <a:ahLst/>
            <a:cxnLst/>
            <a:rect l="l" t="t" r="r" b="b"/>
            <a:pathLst>
              <a:path w="3061335" h="3061335">
                <a:moveTo>
                  <a:pt x="1530604" y="0"/>
                </a:moveTo>
                <a:lnTo>
                  <a:pt x="1482017" y="756"/>
                </a:lnTo>
                <a:lnTo>
                  <a:pt x="1433808" y="3011"/>
                </a:lnTo>
                <a:lnTo>
                  <a:pt x="1385998" y="6741"/>
                </a:lnTo>
                <a:lnTo>
                  <a:pt x="1338611" y="11925"/>
                </a:lnTo>
                <a:lnTo>
                  <a:pt x="1291669" y="18540"/>
                </a:lnTo>
                <a:lnTo>
                  <a:pt x="1245194" y="26564"/>
                </a:lnTo>
                <a:lnTo>
                  <a:pt x="1199208" y="35973"/>
                </a:lnTo>
                <a:lnTo>
                  <a:pt x="1153735" y="46747"/>
                </a:lnTo>
                <a:lnTo>
                  <a:pt x="1108795" y="58861"/>
                </a:lnTo>
                <a:lnTo>
                  <a:pt x="1064413" y="72295"/>
                </a:lnTo>
                <a:lnTo>
                  <a:pt x="1020610" y="87025"/>
                </a:lnTo>
                <a:lnTo>
                  <a:pt x="977408" y="103029"/>
                </a:lnTo>
                <a:lnTo>
                  <a:pt x="934831" y="120284"/>
                </a:lnTo>
                <a:lnTo>
                  <a:pt x="892900" y="138769"/>
                </a:lnTo>
                <a:lnTo>
                  <a:pt x="851637" y="158461"/>
                </a:lnTo>
                <a:lnTo>
                  <a:pt x="811066" y="179337"/>
                </a:lnTo>
                <a:lnTo>
                  <a:pt x="771209" y="201375"/>
                </a:lnTo>
                <a:lnTo>
                  <a:pt x="732088" y="224553"/>
                </a:lnTo>
                <a:lnTo>
                  <a:pt x="693726" y="248848"/>
                </a:lnTo>
                <a:lnTo>
                  <a:pt x="656144" y="274237"/>
                </a:lnTo>
                <a:lnTo>
                  <a:pt x="619366" y="300699"/>
                </a:lnTo>
                <a:lnTo>
                  <a:pt x="583413" y="328211"/>
                </a:lnTo>
                <a:lnTo>
                  <a:pt x="548309" y="356751"/>
                </a:lnTo>
                <a:lnTo>
                  <a:pt x="514075" y="386295"/>
                </a:lnTo>
                <a:lnTo>
                  <a:pt x="480735" y="416822"/>
                </a:lnTo>
                <a:lnTo>
                  <a:pt x="448309" y="448310"/>
                </a:lnTo>
                <a:lnTo>
                  <a:pt x="416822" y="480735"/>
                </a:lnTo>
                <a:lnTo>
                  <a:pt x="386295" y="514075"/>
                </a:lnTo>
                <a:lnTo>
                  <a:pt x="356751" y="548309"/>
                </a:lnTo>
                <a:lnTo>
                  <a:pt x="328211" y="583413"/>
                </a:lnTo>
                <a:lnTo>
                  <a:pt x="300699" y="619366"/>
                </a:lnTo>
                <a:lnTo>
                  <a:pt x="274237" y="656144"/>
                </a:lnTo>
                <a:lnTo>
                  <a:pt x="248848" y="693726"/>
                </a:lnTo>
                <a:lnTo>
                  <a:pt x="224553" y="732088"/>
                </a:lnTo>
                <a:lnTo>
                  <a:pt x="201375" y="771209"/>
                </a:lnTo>
                <a:lnTo>
                  <a:pt x="179337" y="811066"/>
                </a:lnTo>
                <a:lnTo>
                  <a:pt x="158461" y="851637"/>
                </a:lnTo>
                <a:lnTo>
                  <a:pt x="138769" y="892900"/>
                </a:lnTo>
                <a:lnTo>
                  <a:pt x="120284" y="934831"/>
                </a:lnTo>
                <a:lnTo>
                  <a:pt x="103029" y="977408"/>
                </a:lnTo>
                <a:lnTo>
                  <a:pt x="87025" y="1020610"/>
                </a:lnTo>
                <a:lnTo>
                  <a:pt x="72295" y="1064413"/>
                </a:lnTo>
                <a:lnTo>
                  <a:pt x="58861" y="1108795"/>
                </a:lnTo>
                <a:lnTo>
                  <a:pt x="46747" y="1153735"/>
                </a:lnTo>
                <a:lnTo>
                  <a:pt x="35973" y="1199208"/>
                </a:lnTo>
                <a:lnTo>
                  <a:pt x="26564" y="1245194"/>
                </a:lnTo>
                <a:lnTo>
                  <a:pt x="18540" y="1291669"/>
                </a:lnTo>
                <a:lnTo>
                  <a:pt x="11925" y="1338611"/>
                </a:lnTo>
                <a:lnTo>
                  <a:pt x="6741" y="1385998"/>
                </a:lnTo>
                <a:lnTo>
                  <a:pt x="3011" y="1433808"/>
                </a:lnTo>
                <a:lnTo>
                  <a:pt x="756" y="1482017"/>
                </a:lnTo>
                <a:lnTo>
                  <a:pt x="0" y="1530604"/>
                </a:lnTo>
                <a:lnTo>
                  <a:pt x="756" y="1579197"/>
                </a:lnTo>
                <a:lnTo>
                  <a:pt x="3011" y="1627414"/>
                </a:lnTo>
                <a:lnTo>
                  <a:pt x="6741" y="1675230"/>
                </a:lnTo>
                <a:lnTo>
                  <a:pt x="11925" y="1722623"/>
                </a:lnTo>
                <a:lnTo>
                  <a:pt x="18540" y="1769571"/>
                </a:lnTo>
                <a:lnTo>
                  <a:pt x="26564" y="1816052"/>
                </a:lnTo>
                <a:lnTo>
                  <a:pt x="35973" y="1862044"/>
                </a:lnTo>
                <a:lnTo>
                  <a:pt x="46747" y="1907523"/>
                </a:lnTo>
                <a:lnTo>
                  <a:pt x="58861" y="1952467"/>
                </a:lnTo>
                <a:lnTo>
                  <a:pt x="72295" y="1996854"/>
                </a:lnTo>
                <a:lnTo>
                  <a:pt x="87025" y="2040662"/>
                </a:lnTo>
                <a:lnTo>
                  <a:pt x="103029" y="2083868"/>
                </a:lnTo>
                <a:lnTo>
                  <a:pt x="120284" y="2126450"/>
                </a:lnTo>
                <a:lnTo>
                  <a:pt x="138769" y="2168385"/>
                </a:lnTo>
                <a:lnTo>
                  <a:pt x="158461" y="2209651"/>
                </a:lnTo>
                <a:lnTo>
                  <a:pt x="179337" y="2250225"/>
                </a:lnTo>
                <a:lnTo>
                  <a:pt x="201375" y="2290086"/>
                </a:lnTo>
                <a:lnTo>
                  <a:pt x="224553" y="2329210"/>
                </a:lnTo>
                <a:lnTo>
                  <a:pt x="248848" y="2367576"/>
                </a:lnTo>
                <a:lnTo>
                  <a:pt x="274237" y="2405160"/>
                </a:lnTo>
                <a:lnTo>
                  <a:pt x="300699" y="2441941"/>
                </a:lnTo>
                <a:lnTo>
                  <a:pt x="328211" y="2477896"/>
                </a:lnTo>
                <a:lnTo>
                  <a:pt x="356751" y="2513003"/>
                </a:lnTo>
                <a:lnTo>
                  <a:pt x="386295" y="2547239"/>
                </a:lnTo>
                <a:lnTo>
                  <a:pt x="416822" y="2580581"/>
                </a:lnTo>
                <a:lnTo>
                  <a:pt x="448310" y="2613009"/>
                </a:lnTo>
                <a:lnTo>
                  <a:pt x="480735" y="2644498"/>
                </a:lnTo>
                <a:lnTo>
                  <a:pt x="514075" y="2675027"/>
                </a:lnTo>
                <a:lnTo>
                  <a:pt x="548309" y="2704572"/>
                </a:lnTo>
                <a:lnTo>
                  <a:pt x="583413" y="2733113"/>
                </a:lnTo>
                <a:lnTo>
                  <a:pt x="619366" y="2760626"/>
                </a:lnTo>
                <a:lnTo>
                  <a:pt x="656144" y="2787089"/>
                </a:lnTo>
                <a:lnTo>
                  <a:pt x="693726" y="2812480"/>
                </a:lnTo>
                <a:lnTo>
                  <a:pt x="732088" y="2836776"/>
                </a:lnTo>
                <a:lnTo>
                  <a:pt x="771209" y="2859954"/>
                </a:lnTo>
                <a:lnTo>
                  <a:pt x="811066" y="2881993"/>
                </a:lnTo>
                <a:lnTo>
                  <a:pt x="851637" y="2902870"/>
                </a:lnTo>
                <a:lnTo>
                  <a:pt x="892900" y="2922562"/>
                </a:lnTo>
                <a:lnTo>
                  <a:pt x="934831" y="2941048"/>
                </a:lnTo>
                <a:lnTo>
                  <a:pt x="977408" y="2958304"/>
                </a:lnTo>
                <a:lnTo>
                  <a:pt x="1020610" y="2974308"/>
                </a:lnTo>
                <a:lnTo>
                  <a:pt x="1064413" y="2989038"/>
                </a:lnTo>
                <a:lnTo>
                  <a:pt x="1108795" y="3002472"/>
                </a:lnTo>
                <a:lnTo>
                  <a:pt x="1153735" y="3014587"/>
                </a:lnTo>
                <a:lnTo>
                  <a:pt x="1199208" y="3025360"/>
                </a:lnTo>
                <a:lnTo>
                  <a:pt x="1245194" y="3034770"/>
                </a:lnTo>
                <a:lnTo>
                  <a:pt x="1291669" y="3042794"/>
                </a:lnTo>
                <a:lnTo>
                  <a:pt x="1338611" y="3049409"/>
                </a:lnTo>
                <a:lnTo>
                  <a:pt x="1385998" y="3054593"/>
                </a:lnTo>
                <a:lnTo>
                  <a:pt x="1433808" y="3058323"/>
                </a:lnTo>
                <a:lnTo>
                  <a:pt x="1482017" y="3060578"/>
                </a:lnTo>
                <a:lnTo>
                  <a:pt x="1530604" y="3061335"/>
                </a:lnTo>
                <a:lnTo>
                  <a:pt x="1579197" y="3060578"/>
                </a:lnTo>
                <a:lnTo>
                  <a:pt x="1627414" y="3058323"/>
                </a:lnTo>
                <a:lnTo>
                  <a:pt x="1675230" y="3054593"/>
                </a:lnTo>
                <a:lnTo>
                  <a:pt x="1722623" y="3049409"/>
                </a:lnTo>
                <a:lnTo>
                  <a:pt x="1769571" y="3042794"/>
                </a:lnTo>
                <a:lnTo>
                  <a:pt x="1816052" y="3034770"/>
                </a:lnTo>
                <a:lnTo>
                  <a:pt x="1862044" y="3025360"/>
                </a:lnTo>
                <a:lnTo>
                  <a:pt x="1907523" y="3014587"/>
                </a:lnTo>
                <a:lnTo>
                  <a:pt x="1952467" y="3002472"/>
                </a:lnTo>
                <a:lnTo>
                  <a:pt x="1996854" y="2989038"/>
                </a:lnTo>
                <a:lnTo>
                  <a:pt x="2040662" y="2974308"/>
                </a:lnTo>
                <a:lnTo>
                  <a:pt x="2083868" y="2958304"/>
                </a:lnTo>
                <a:lnTo>
                  <a:pt x="2126450" y="2941048"/>
                </a:lnTo>
                <a:lnTo>
                  <a:pt x="2168385" y="2922562"/>
                </a:lnTo>
                <a:lnTo>
                  <a:pt x="2209651" y="2902870"/>
                </a:lnTo>
                <a:lnTo>
                  <a:pt x="2250225" y="2881993"/>
                </a:lnTo>
                <a:lnTo>
                  <a:pt x="2290086" y="2859954"/>
                </a:lnTo>
                <a:lnTo>
                  <a:pt x="2329210" y="2836776"/>
                </a:lnTo>
                <a:lnTo>
                  <a:pt x="2367576" y="2812480"/>
                </a:lnTo>
                <a:lnTo>
                  <a:pt x="2405160" y="2787089"/>
                </a:lnTo>
                <a:lnTo>
                  <a:pt x="2441941" y="2760626"/>
                </a:lnTo>
                <a:lnTo>
                  <a:pt x="2477896" y="2733113"/>
                </a:lnTo>
                <a:lnTo>
                  <a:pt x="2513003" y="2704572"/>
                </a:lnTo>
                <a:lnTo>
                  <a:pt x="2547239" y="2675027"/>
                </a:lnTo>
                <a:lnTo>
                  <a:pt x="2580581" y="2644498"/>
                </a:lnTo>
                <a:lnTo>
                  <a:pt x="2613009" y="2613009"/>
                </a:lnTo>
                <a:lnTo>
                  <a:pt x="2644498" y="2580581"/>
                </a:lnTo>
                <a:lnTo>
                  <a:pt x="2675027" y="2547239"/>
                </a:lnTo>
                <a:lnTo>
                  <a:pt x="2704572" y="2513003"/>
                </a:lnTo>
                <a:lnTo>
                  <a:pt x="2733113" y="2477896"/>
                </a:lnTo>
                <a:lnTo>
                  <a:pt x="2760626" y="2441941"/>
                </a:lnTo>
                <a:lnTo>
                  <a:pt x="2787089" y="2405160"/>
                </a:lnTo>
                <a:lnTo>
                  <a:pt x="2812480" y="2367576"/>
                </a:lnTo>
                <a:lnTo>
                  <a:pt x="2836776" y="2329210"/>
                </a:lnTo>
                <a:lnTo>
                  <a:pt x="2859954" y="2290086"/>
                </a:lnTo>
                <a:lnTo>
                  <a:pt x="2881993" y="2250225"/>
                </a:lnTo>
                <a:lnTo>
                  <a:pt x="2902870" y="2209651"/>
                </a:lnTo>
                <a:lnTo>
                  <a:pt x="2922562" y="2168385"/>
                </a:lnTo>
                <a:lnTo>
                  <a:pt x="2941048" y="2126450"/>
                </a:lnTo>
                <a:lnTo>
                  <a:pt x="2958304" y="2083868"/>
                </a:lnTo>
                <a:lnTo>
                  <a:pt x="2974308" y="2040662"/>
                </a:lnTo>
                <a:lnTo>
                  <a:pt x="2989038" y="1996854"/>
                </a:lnTo>
                <a:lnTo>
                  <a:pt x="3002472" y="1952467"/>
                </a:lnTo>
                <a:lnTo>
                  <a:pt x="3014587" y="1907523"/>
                </a:lnTo>
                <a:lnTo>
                  <a:pt x="3025360" y="1862044"/>
                </a:lnTo>
                <a:lnTo>
                  <a:pt x="3034770" y="1816052"/>
                </a:lnTo>
                <a:lnTo>
                  <a:pt x="3042794" y="1769571"/>
                </a:lnTo>
                <a:lnTo>
                  <a:pt x="3049409" y="1722623"/>
                </a:lnTo>
                <a:lnTo>
                  <a:pt x="3054593" y="1675230"/>
                </a:lnTo>
                <a:lnTo>
                  <a:pt x="3058323" y="1627414"/>
                </a:lnTo>
                <a:lnTo>
                  <a:pt x="3060578" y="1579197"/>
                </a:lnTo>
                <a:lnTo>
                  <a:pt x="3061335" y="1530604"/>
                </a:lnTo>
                <a:lnTo>
                  <a:pt x="3060578" y="1482017"/>
                </a:lnTo>
                <a:lnTo>
                  <a:pt x="3058323" y="1433808"/>
                </a:lnTo>
                <a:lnTo>
                  <a:pt x="3054593" y="1385998"/>
                </a:lnTo>
                <a:lnTo>
                  <a:pt x="3049409" y="1338611"/>
                </a:lnTo>
                <a:lnTo>
                  <a:pt x="3042794" y="1291669"/>
                </a:lnTo>
                <a:lnTo>
                  <a:pt x="3034770" y="1245194"/>
                </a:lnTo>
                <a:lnTo>
                  <a:pt x="3025360" y="1199208"/>
                </a:lnTo>
                <a:lnTo>
                  <a:pt x="3014587" y="1153735"/>
                </a:lnTo>
                <a:lnTo>
                  <a:pt x="3002472" y="1108795"/>
                </a:lnTo>
                <a:lnTo>
                  <a:pt x="2989038" y="1064413"/>
                </a:lnTo>
                <a:lnTo>
                  <a:pt x="2974308" y="1020610"/>
                </a:lnTo>
                <a:lnTo>
                  <a:pt x="2958304" y="977408"/>
                </a:lnTo>
                <a:lnTo>
                  <a:pt x="2941048" y="934831"/>
                </a:lnTo>
                <a:lnTo>
                  <a:pt x="2922562" y="892900"/>
                </a:lnTo>
                <a:lnTo>
                  <a:pt x="2902870" y="851637"/>
                </a:lnTo>
                <a:lnTo>
                  <a:pt x="2881993" y="811066"/>
                </a:lnTo>
                <a:lnTo>
                  <a:pt x="2859954" y="771209"/>
                </a:lnTo>
                <a:lnTo>
                  <a:pt x="2836776" y="732088"/>
                </a:lnTo>
                <a:lnTo>
                  <a:pt x="2812480" y="693726"/>
                </a:lnTo>
                <a:lnTo>
                  <a:pt x="2787089" y="656144"/>
                </a:lnTo>
                <a:lnTo>
                  <a:pt x="2760626" y="619366"/>
                </a:lnTo>
                <a:lnTo>
                  <a:pt x="2733113" y="583413"/>
                </a:lnTo>
                <a:lnTo>
                  <a:pt x="2704572" y="548309"/>
                </a:lnTo>
                <a:lnTo>
                  <a:pt x="2675027" y="514075"/>
                </a:lnTo>
                <a:lnTo>
                  <a:pt x="2644498" y="480735"/>
                </a:lnTo>
                <a:lnTo>
                  <a:pt x="2613009" y="448310"/>
                </a:lnTo>
                <a:lnTo>
                  <a:pt x="2580581" y="416822"/>
                </a:lnTo>
                <a:lnTo>
                  <a:pt x="2547239" y="386295"/>
                </a:lnTo>
                <a:lnTo>
                  <a:pt x="2513003" y="356751"/>
                </a:lnTo>
                <a:lnTo>
                  <a:pt x="2477896" y="328211"/>
                </a:lnTo>
                <a:lnTo>
                  <a:pt x="2441941" y="300699"/>
                </a:lnTo>
                <a:lnTo>
                  <a:pt x="2405160" y="274237"/>
                </a:lnTo>
                <a:lnTo>
                  <a:pt x="2367576" y="248848"/>
                </a:lnTo>
                <a:lnTo>
                  <a:pt x="2329210" y="224553"/>
                </a:lnTo>
                <a:lnTo>
                  <a:pt x="2290086" y="201375"/>
                </a:lnTo>
                <a:lnTo>
                  <a:pt x="2250225" y="179337"/>
                </a:lnTo>
                <a:lnTo>
                  <a:pt x="2209651" y="158461"/>
                </a:lnTo>
                <a:lnTo>
                  <a:pt x="2168385" y="138769"/>
                </a:lnTo>
                <a:lnTo>
                  <a:pt x="2126450" y="120284"/>
                </a:lnTo>
                <a:lnTo>
                  <a:pt x="2083868" y="103029"/>
                </a:lnTo>
                <a:lnTo>
                  <a:pt x="2040662" y="87025"/>
                </a:lnTo>
                <a:lnTo>
                  <a:pt x="1996854" y="72295"/>
                </a:lnTo>
                <a:lnTo>
                  <a:pt x="1952467" y="58861"/>
                </a:lnTo>
                <a:lnTo>
                  <a:pt x="1907523" y="46747"/>
                </a:lnTo>
                <a:lnTo>
                  <a:pt x="1862044" y="35973"/>
                </a:lnTo>
                <a:lnTo>
                  <a:pt x="1816052" y="26564"/>
                </a:lnTo>
                <a:lnTo>
                  <a:pt x="1769571" y="18540"/>
                </a:lnTo>
                <a:lnTo>
                  <a:pt x="1722623" y="11925"/>
                </a:lnTo>
                <a:lnTo>
                  <a:pt x="1675230" y="6741"/>
                </a:lnTo>
                <a:lnTo>
                  <a:pt x="1627414" y="3011"/>
                </a:lnTo>
                <a:lnTo>
                  <a:pt x="1579197" y="756"/>
                </a:lnTo>
                <a:lnTo>
                  <a:pt x="1530604" y="0"/>
                </a:lnTo>
                <a:close/>
              </a:path>
            </a:pathLst>
          </a:custGeom>
          <a:solidFill>
            <a:srgbClr val="9DC3E6"/>
          </a:solidFill>
        </p:spPr>
        <p:txBody>
          <a:bodyPr wrap="square" lIns="0" tIns="0" rIns="0" bIns="0" rtlCol="0"/>
          <a:lstStyle/>
          <a:p>
            <a:endParaRPr sz="1350" kern="1200">
              <a:solidFill>
                <a:prstClr val="black"/>
              </a:solidFill>
              <a:latin typeface="Calibri"/>
              <a:ea typeface="+mn-ea"/>
              <a:cs typeface="+mn-cs"/>
            </a:endParaRPr>
          </a:p>
        </p:txBody>
      </p:sp>
      <p:sp>
        <p:nvSpPr>
          <p:cNvPr id="5" name="object 5"/>
          <p:cNvSpPr txBox="1"/>
          <p:nvPr/>
        </p:nvSpPr>
        <p:spPr>
          <a:xfrm>
            <a:off x="2356009" y="1711625"/>
            <a:ext cx="1282541" cy="1500411"/>
          </a:xfrm>
          <a:prstGeom prst="rect">
            <a:avLst/>
          </a:prstGeom>
        </p:spPr>
        <p:txBody>
          <a:bodyPr vert="horz" wrap="square" lIns="0" tIns="190500" rIns="0" bIns="0" rtlCol="0">
            <a:spAutoFit/>
          </a:bodyPr>
          <a:lstStyle/>
          <a:p>
            <a:pPr marL="338613">
              <a:spcBef>
                <a:spcPts val="1500"/>
              </a:spcBef>
            </a:pPr>
            <a:r>
              <a:rPr sz="3000" b="1" kern="1200" spc="-60" dirty="0">
                <a:solidFill>
                  <a:srgbClr val="FFFFFF"/>
                </a:solidFill>
                <a:latin typeface="Arial Narrow"/>
                <a:ea typeface="+mn-ea"/>
                <a:cs typeface="Arial Narrow"/>
              </a:rPr>
              <a:t>25%</a:t>
            </a:r>
            <a:endParaRPr sz="3000" kern="1200">
              <a:solidFill>
                <a:prstClr val="black"/>
              </a:solidFill>
              <a:latin typeface="Arial Narrow"/>
              <a:ea typeface="+mn-ea"/>
              <a:cs typeface="Arial Narrow"/>
            </a:endParaRPr>
          </a:p>
          <a:p>
            <a:pPr marL="9049" marR="3810" algn="ctr">
              <a:lnSpc>
                <a:spcPts val="1838"/>
              </a:lnSpc>
              <a:spcBef>
                <a:spcPts val="1189"/>
              </a:spcBef>
            </a:pPr>
            <a:r>
              <a:rPr sz="1800" b="1" kern="1200" spc="-34" dirty="0">
                <a:solidFill>
                  <a:srgbClr val="FFFFFF"/>
                </a:solidFill>
                <a:latin typeface="Arial Narrow"/>
                <a:ea typeface="+mn-ea"/>
                <a:cs typeface="Arial Narrow"/>
              </a:rPr>
              <a:t>of </a:t>
            </a:r>
            <a:r>
              <a:rPr sz="1800" b="1" kern="1200" spc="-49" dirty="0">
                <a:solidFill>
                  <a:srgbClr val="FFFFFF"/>
                </a:solidFill>
                <a:latin typeface="Arial Narrow"/>
                <a:ea typeface="+mn-ea"/>
                <a:cs typeface="Arial Narrow"/>
              </a:rPr>
              <a:t>children </a:t>
            </a:r>
            <a:r>
              <a:rPr sz="1800" b="1" kern="1200" dirty="0">
                <a:solidFill>
                  <a:srgbClr val="FFFFFF"/>
                </a:solidFill>
                <a:latin typeface="Arial Narrow"/>
                <a:ea typeface="+mn-ea"/>
                <a:cs typeface="Arial Narrow"/>
              </a:rPr>
              <a:t>will  </a:t>
            </a:r>
            <a:r>
              <a:rPr sz="1800" b="1" kern="1200" spc="-53" dirty="0">
                <a:solidFill>
                  <a:srgbClr val="FFFFFF"/>
                </a:solidFill>
                <a:latin typeface="Arial Narrow"/>
                <a:ea typeface="+mn-ea"/>
                <a:cs typeface="Arial Narrow"/>
              </a:rPr>
              <a:t>experience  </a:t>
            </a:r>
            <a:r>
              <a:rPr sz="1800" b="1" kern="1200" spc="-45" dirty="0">
                <a:solidFill>
                  <a:srgbClr val="FFFFFF"/>
                </a:solidFill>
                <a:latin typeface="Arial Narrow"/>
                <a:ea typeface="+mn-ea"/>
                <a:cs typeface="Arial Narrow"/>
              </a:rPr>
              <a:t>cyberbullying</a:t>
            </a:r>
            <a:endParaRPr sz="1800" kern="1200">
              <a:solidFill>
                <a:prstClr val="black"/>
              </a:solidFill>
              <a:latin typeface="Arial Narrow"/>
              <a:ea typeface="+mn-ea"/>
              <a:cs typeface="Arial Narrow"/>
            </a:endParaRPr>
          </a:p>
        </p:txBody>
      </p:sp>
      <p:sp>
        <p:nvSpPr>
          <p:cNvPr id="6" name="object 6"/>
          <p:cNvSpPr/>
          <p:nvPr/>
        </p:nvSpPr>
        <p:spPr>
          <a:xfrm>
            <a:off x="5262372" y="1569435"/>
            <a:ext cx="2296001" cy="2296001"/>
          </a:xfrm>
          <a:custGeom>
            <a:avLst/>
            <a:gdLst/>
            <a:ahLst/>
            <a:cxnLst/>
            <a:rect l="l" t="t" r="r" b="b"/>
            <a:pathLst>
              <a:path w="3061334" h="3061335">
                <a:moveTo>
                  <a:pt x="1530603" y="0"/>
                </a:moveTo>
                <a:lnTo>
                  <a:pt x="1482017" y="756"/>
                </a:lnTo>
                <a:lnTo>
                  <a:pt x="1433808" y="3011"/>
                </a:lnTo>
                <a:lnTo>
                  <a:pt x="1385998" y="6741"/>
                </a:lnTo>
                <a:lnTo>
                  <a:pt x="1338611" y="11925"/>
                </a:lnTo>
                <a:lnTo>
                  <a:pt x="1291669" y="18540"/>
                </a:lnTo>
                <a:lnTo>
                  <a:pt x="1245194" y="26564"/>
                </a:lnTo>
                <a:lnTo>
                  <a:pt x="1199208" y="35973"/>
                </a:lnTo>
                <a:lnTo>
                  <a:pt x="1153735" y="46747"/>
                </a:lnTo>
                <a:lnTo>
                  <a:pt x="1108795" y="58861"/>
                </a:lnTo>
                <a:lnTo>
                  <a:pt x="1064413" y="72295"/>
                </a:lnTo>
                <a:lnTo>
                  <a:pt x="1020610" y="87025"/>
                </a:lnTo>
                <a:lnTo>
                  <a:pt x="977408" y="103029"/>
                </a:lnTo>
                <a:lnTo>
                  <a:pt x="934831" y="120284"/>
                </a:lnTo>
                <a:lnTo>
                  <a:pt x="892900" y="138769"/>
                </a:lnTo>
                <a:lnTo>
                  <a:pt x="851637" y="158461"/>
                </a:lnTo>
                <a:lnTo>
                  <a:pt x="811066" y="179337"/>
                </a:lnTo>
                <a:lnTo>
                  <a:pt x="771209" y="201375"/>
                </a:lnTo>
                <a:lnTo>
                  <a:pt x="732088" y="224553"/>
                </a:lnTo>
                <a:lnTo>
                  <a:pt x="693726" y="248848"/>
                </a:lnTo>
                <a:lnTo>
                  <a:pt x="656144" y="274237"/>
                </a:lnTo>
                <a:lnTo>
                  <a:pt x="619366" y="300699"/>
                </a:lnTo>
                <a:lnTo>
                  <a:pt x="583413" y="328211"/>
                </a:lnTo>
                <a:lnTo>
                  <a:pt x="548309" y="356751"/>
                </a:lnTo>
                <a:lnTo>
                  <a:pt x="514075" y="386295"/>
                </a:lnTo>
                <a:lnTo>
                  <a:pt x="480735" y="416822"/>
                </a:lnTo>
                <a:lnTo>
                  <a:pt x="448309" y="448310"/>
                </a:lnTo>
                <a:lnTo>
                  <a:pt x="416822" y="480735"/>
                </a:lnTo>
                <a:lnTo>
                  <a:pt x="386295" y="514075"/>
                </a:lnTo>
                <a:lnTo>
                  <a:pt x="356751" y="548309"/>
                </a:lnTo>
                <a:lnTo>
                  <a:pt x="328211" y="583413"/>
                </a:lnTo>
                <a:lnTo>
                  <a:pt x="300699" y="619366"/>
                </a:lnTo>
                <a:lnTo>
                  <a:pt x="274237" y="656144"/>
                </a:lnTo>
                <a:lnTo>
                  <a:pt x="248848" y="693726"/>
                </a:lnTo>
                <a:lnTo>
                  <a:pt x="224553" y="732088"/>
                </a:lnTo>
                <a:lnTo>
                  <a:pt x="201375" y="771209"/>
                </a:lnTo>
                <a:lnTo>
                  <a:pt x="179337" y="811066"/>
                </a:lnTo>
                <a:lnTo>
                  <a:pt x="158461" y="851637"/>
                </a:lnTo>
                <a:lnTo>
                  <a:pt x="138769" y="892900"/>
                </a:lnTo>
                <a:lnTo>
                  <a:pt x="120284" y="934831"/>
                </a:lnTo>
                <a:lnTo>
                  <a:pt x="103029" y="977408"/>
                </a:lnTo>
                <a:lnTo>
                  <a:pt x="87025" y="1020610"/>
                </a:lnTo>
                <a:lnTo>
                  <a:pt x="72295" y="1064413"/>
                </a:lnTo>
                <a:lnTo>
                  <a:pt x="58861" y="1108795"/>
                </a:lnTo>
                <a:lnTo>
                  <a:pt x="46747" y="1153735"/>
                </a:lnTo>
                <a:lnTo>
                  <a:pt x="35973" y="1199208"/>
                </a:lnTo>
                <a:lnTo>
                  <a:pt x="26564" y="1245194"/>
                </a:lnTo>
                <a:lnTo>
                  <a:pt x="18540" y="1291669"/>
                </a:lnTo>
                <a:lnTo>
                  <a:pt x="11925" y="1338611"/>
                </a:lnTo>
                <a:lnTo>
                  <a:pt x="6741" y="1385998"/>
                </a:lnTo>
                <a:lnTo>
                  <a:pt x="3011" y="1433808"/>
                </a:lnTo>
                <a:lnTo>
                  <a:pt x="756" y="1482017"/>
                </a:lnTo>
                <a:lnTo>
                  <a:pt x="0" y="1530604"/>
                </a:lnTo>
                <a:lnTo>
                  <a:pt x="756" y="1579197"/>
                </a:lnTo>
                <a:lnTo>
                  <a:pt x="3011" y="1627414"/>
                </a:lnTo>
                <a:lnTo>
                  <a:pt x="6741" y="1675230"/>
                </a:lnTo>
                <a:lnTo>
                  <a:pt x="11925" y="1722623"/>
                </a:lnTo>
                <a:lnTo>
                  <a:pt x="18540" y="1769571"/>
                </a:lnTo>
                <a:lnTo>
                  <a:pt x="26564" y="1816052"/>
                </a:lnTo>
                <a:lnTo>
                  <a:pt x="35973" y="1862044"/>
                </a:lnTo>
                <a:lnTo>
                  <a:pt x="46747" y="1907523"/>
                </a:lnTo>
                <a:lnTo>
                  <a:pt x="58861" y="1952467"/>
                </a:lnTo>
                <a:lnTo>
                  <a:pt x="72295" y="1996854"/>
                </a:lnTo>
                <a:lnTo>
                  <a:pt x="87025" y="2040662"/>
                </a:lnTo>
                <a:lnTo>
                  <a:pt x="103029" y="2083868"/>
                </a:lnTo>
                <a:lnTo>
                  <a:pt x="120284" y="2126450"/>
                </a:lnTo>
                <a:lnTo>
                  <a:pt x="138769" y="2168385"/>
                </a:lnTo>
                <a:lnTo>
                  <a:pt x="158461" y="2209651"/>
                </a:lnTo>
                <a:lnTo>
                  <a:pt x="179337" y="2250225"/>
                </a:lnTo>
                <a:lnTo>
                  <a:pt x="201375" y="2290086"/>
                </a:lnTo>
                <a:lnTo>
                  <a:pt x="224553" y="2329210"/>
                </a:lnTo>
                <a:lnTo>
                  <a:pt x="248848" y="2367576"/>
                </a:lnTo>
                <a:lnTo>
                  <a:pt x="274237" y="2405160"/>
                </a:lnTo>
                <a:lnTo>
                  <a:pt x="300699" y="2441941"/>
                </a:lnTo>
                <a:lnTo>
                  <a:pt x="328211" y="2477896"/>
                </a:lnTo>
                <a:lnTo>
                  <a:pt x="356751" y="2513003"/>
                </a:lnTo>
                <a:lnTo>
                  <a:pt x="386295" y="2547239"/>
                </a:lnTo>
                <a:lnTo>
                  <a:pt x="416822" y="2580581"/>
                </a:lnTo>
                <a:lnTo>
                  <a:pt x="448310" y="2613009"/>
                </a:lnTo>
                <a:lnTo>
                  <a:pt x="480735" y="2644498"/>
                </a:lnTo>
                <a:lnTo>
                  <a:pt x="514075" y="2675027"/>
                </a:lnTo>
                <a:lnTo>
                  <a:pt x="548309" y="2704572"/>
                </a:lnTo>
                <a:lnTo>
                  <a:pt x="583413" y="2733113"/>
                </a:lnTo>
                <a:lnTo>
                  <a:pt x="619366" y="2760626"/>
                </a:lnTo>
                <a:lnTo>
                  <a:pt x="656144" y="2787089"/>
                </a:lnTo>
                <a:lnTo>
                  <a:pt x="693726" y="2812480"/>
                </a:lnTo>
                <a:lnTo>
                  <a:pt x="732088" y="2836776"/>
                </a:lnTo>
                <a:lnTo>
                  <a:pt x="771209" y="2859954"/>
                </a:lnTo>
                <a:lnTo>
                  <a:pt x="811066" y="2881993"/>
                </a:lnTo>
                <a:lnTo>
                  <a:pt x="851637" y="2902870"/>
                </a:lnTo>
                <a:lnTo>
                  <a:pt x="892900" y="2922562"/>
                </a:lnTo>
                <a:lnTo>
                  <a:pt x="934831" y="2941048"/>
                </a:lnTo>
                <a:lnTo>
                  <a:pt x="977408" y="2958304"/>
                </a:lnTo>
                <a:lnTo>
                  <a:pt x="1020610" y="2974308"/>
                </a:lnTo>
                <a:lnTo>
                  <a:pt x="1064413" y="2989038"/>
                </a:lnTo>
                <a:lnTo>
                  <a:pt x="1108795" y="3002472"/>
                </a:lnTo>
                <a:lnTo>
                  <a:pt x="1153735" y="3014587"/>
                </a:lnTo>
                <a:lnTo>
                  <a:pt x="1199208" y="3025360"/>
                </a:lnTo>
                <a:lnTo>
                  <a:pt x="1245194" y="3034770"/>
                </a:lnTo>
                <a:lnTo>
                  <a:pt x="1291669" y="3042794"/>
                </a:lnTo>
                <a:lnTo>
                  <a:pt x="1338611" y="3049409"/>
                </a:lnTo>
                <a:lnTo>
                  <a:pt x="1385998" y="3054593"/>
                </a:lnTo>
                <a:lnTo>
                  <a:pt x="1433808" y="3058323"/>
                </a:lnTo>
                <a:lnTo>
                  <a:pt x="1482017" y="3060578"/>
                </a:lnTo>
                <a:lnTo>
                  <a:pt x="1530603" y="3061335"/>
                </a:lnTo>
                <a:lnTo>
                  <a:pt x="1579190" y="3060578"/>
                </a:lnTo>
                <a:lnTo>
                  <a:pt x="1627399" y="3058323"/>
                </a:lnTo>
                <a:lnTo>
                  <a:pt x="1675209" y="3054593"/>
                </a:lnTo>
                <a:lnTo>
                  <a:pt x="1722596" y="3049409"/>
                </a:lnTo>
                <a:lnTo>
                  <a:pt x="1769538" y="3042794"/>
                </a:lnTo>
                <a:lnTo>
                  <a:pt x="1816013" y="3034770"/>
                </a:lnTo>
                <a:lnTo>
                  <a:pt x="1861999" y="3025360"/>
                </a:lnTo>
                <a:lnTo>
                  <a:pt x="1907472" y="3014587"/>
                </a:lnTo>
                <a:lnTo>
                  <a:pt x="1952412" y="3002472"/>
                </a:lnTo>
                <a:lnTo>
                  <a:pt x="1996794" y="2989038"/>
                </a:lnTo>
                <a:lnTo>
                  <a:pt x="2040597" y="2974308"/>
                </a:lnTo>
                <a:lnTo>
                  <a:pt x="2083799" y="2958304"/>
                </a:lnTo>
                <a:lnTo>
                  <a:pt x="2126376" y="2941048"/>
                </a:lnTo>
                <a:lnTo>
                  <a:pt x="2168307" y="2922562"/>
                </a:lnTo>
                <a:lnTo>
                  <a:pt x="2209570" y="2902870"/>
                </a:lnTo>
                <a:lnTo>
                  <a:pt x="2250141" y="2881993"/>
                </a:lnTo>
                <a:lnTo>
                  <a:pt x="2289998" y="2859954"/>
                </a:lnTo>
                <a:lnTo>
                  <a:pt x="2329119" y="2836776"/>
                </a:lnTo>
                <a:lnTo>
                  <a:pt x="2367481" y="2812480"/>
                </a:lnTo>
                <a:lnTo>
                  <a:pt x="2405063" y="2787089"/>
                </a:lnTo>
                <a:lnTo>
                  <a:pt x="2441841" y="2760626"/>
                </a:lnTo>
                <a:lnTo>
                  <a:pt x="2477794" y="2733113"/>
                </a:lnTo>
                <a:lnTo>
                  <a:pt x="2512898" y="2704572"/>
                </a:lnTo>
                <a:lnTo>
                  <a:pt x="2547132" y="2675027"/>
                </a:lnTo>
                <a:lnTo>
                  <a:pt x="2580472" y="2644498"/>
                </a:lnTo>
                <a:lnTo>
                  <a:pt x="2612898" y="2613009"/>
                </a:lnTo>
                <a:lnTo>
                  <a:pt x="2644385" y="2580581"/>
                </a:lnTo>
                <a:lnTo>
                  <a:pt x="2674912" y="2547239"/>
                </a:lnTo>
                <a:lnTo>
                  <a:pt x="2704456" y="2513003"/>
                </a:lnTo>
                <a:lnTo>
                  <a:pt x="2732996" y="2477896"/>
                </a:lnTo>
                <a:lnTo>
                  <a:pt x="2760508" y="2441941"/>
                </a:lnTo>
                <a:lnTo>
                  <a:pt x="2786970" y="2405160"/>
                </a:lnTo>
                <a:lnTo>
                  <a:pt x="2812359" y="2367576"/>
                </a:lnTo>
                <a:lnTo>
                  <a:pt x="2836654" y="2329210"/>
                </a:lnTo>
                <a:lnTo>
                  <a:pt x="2859832" y="2290086"/>
                </a:lnTo>
                <a:lnTo>
                  <a:pt x="2881870" y="2250225"/>
                </a:lnTo>
                <a:lnTo>
                  <a:pt x="2902746" y="2209651"/>
                </a:lnTo>
                <a:lnTo>
                  <a:pt x="2922438" y="2168385"/>
                </a:lnTo>
                <a:lnTo>
                  <a:pt x="2940923" y="2126450"/>
                </a:lnTo>
                <a:lnTo>
                  <a:pt x="2958178" y="2083868"/>
                </a:lnTo>
                <a:lnTo>
                  <a:pt x="2974182" y="2040662"/>
                </a:lnTo>
                <a:lnTo>
                  <a:pt x="2988912" y="1996854"/>
                </a:lnTo>
                <a:lnTo>
                  <a:pt x="3002346" y="1952467"/>
                </a:lnTo>
                <a:lnTo>
                  <a:pt x="3014460" y="1907523"/>
                </a:lnTo>
                <a:lnTo>
                  <a:pt x="3025234" y="1862044"/>
                </a:lnTo>
                <a:lnTo>
                  <a:pt x="3034643" y="1816052"/>
                </a:lnTo>
                <a:lnTo>
                  <a:pt x="3042667" y="1769571"/>
                </a:lnTo>
                <a:lnTo>
                  <a:pt x="3049282" y="1722623"/>
                </a:lnTo>
                <a:lnTo>
                  <a:pt x="3054466" y="1675230"/>
                </a:lnTo>
                <a:lnTo>
                  <a:pt x="3058196" y="1627414"/>
                </a:lnTo>
                <a:lnTo>
                  <a:pt x="3060451" y="1579197"/>
                </a:lnTo>
                <a:lnTo>
                  <a:pt x="3061207" y="1530604"/>
                </a:lnTo>
                <a:lnTo>
                  <a:pt x="3060451" y="1482017"/>
                </a:lnTo>
                <a:lnTo>
                  <a:pt x="3058196" y="1433808"/>
                </a:lnTo>
                <a:lnTo>
                  <a:pt x="3054466" y="1385998"/>
                </a:lnTo>
                <a:lnTo>
                  <a:pt x="3049282" y="1338611"/>
                </a:lnTo>
                <a:lnTo>
                  <a:pt x="3042667" y="1291669"/>
                </a:lnTo>
                <a:lnTo>
                  <a:pt x="3034643" y="1245194"/>
                </a:lnTo>
                <a:lnTo>
                  <a:pt x="3025234" y="1199208"/>
                </a:lnTo>
                <a:lnTo>
                  <a:pt x="3014460" y="1153735"/>
                </a:lnTo>
                <a:lnTo>
                  <a:pt x="3002346" y="1108795"/>
                </a:lnTo>
                <a:lnTo>
                  <a:pt x="2988912" y="1064413"/>
                </a:lnTo>
                <a:lnTo>
                  <a:pt x="2974182" y="1020610"/>
                </a:lnTo>
                <a:lnTo>
                  <a:pt x="2958178" y="977408"/>
                </a:lnTo>
                <a:lnTo>
                  <a:pt x="2940923" y="934831"/>
                </a:lnTo>
                <a:lnTo>
                  <a:pt x="2922438" y="892900"/>
                </a:lnTo>
                <a:lnTo>
                  <a:pt x="2902746" y="851637"/>
                </a:lnTo>
                <a:lnTo>
                  <a:pt x="2881870" y="811066"/>
                </a:lnTo>
                <a:lnTo>
                  <a:pt x="2859832" y="771209"/>
                </a:lnTo>
                <a:lnTo>
                  <a:pt x="2836654" y="732088"/>
                </a:lnTo>
                <a:lnTo>
                  <a:pt x="2812359" y="693726"/>
                </a:lnTo>
                <a:lnTo>
                  <a:pt x="2786970" y="656144"/>
                </a:lnTo>
                <a:lnTo>
                  <a:pt x="2760508" y="619366"/>
                </a:lnTo>
                <a:lnTo>
                  <a:pt x="2732996" y="583413"/>
                </a:lnTo>
                <a:lnTo>
                  <a:pt x="2704456" y="548309"/>
                </a:lnTo>
                <a:lnTo>
                  <a:pt x="2674912" y="514075"/>
                </a:lnTo>
                <a:lnTo>
                  <a:pt x="2644385" y="480735"/>
                </a:lnTo>
                <a:lnTo>
                  <a:pt x="2612898" y="448310"/>
                </a:lnTo>
                <a:lnTo>
                  <a:pt x="2580472" y="416822"/>
                </a:lnTo>
                <a:lnTo>
                  <a:pt x="2547132" y="386295"/>
                </a:lnTo>
                <a:lnTo>
                  <a:pt x="2512898" y="356751"/>
                </a:lnTo>
                <a:lnTo>
                  <a:pt x="2477794" y="328211"/>
                </a:lnTo>
                <a:lnTo>
                  <a:pt x="2441841" y="300699"/>
                </a:lnTo>
                <a:lnTo>
                  <a:pt x="2405063" y="274237"/>
                </a:lnTo>
                <a:lnTo>
                  <a:pt x="2367481" y="248848"/>
                </a:lnTo>
                <a:lnTo>
                  <a:pt x="2329119" y="224553"/>
                </a:lnTo>
                <a:lnTo>
                  <a:pt x="2289998" y="201375"/>
                </a:lnTo>
                <a:lnTo>
                  <a:pt x="2250141" y="179337"/>
                </a:lnTo>
                <a:lnTo>
                  <a:pt x="2209570" y="158461"/>
                </a:lnTo>
                <a:lnTo>
                  <a:pt x="2168307" y="138769"/>
                </a:lnTo>
                <a:lnTo>
                  <a:pt x="2126376" y="120284"/>
                </a:lnTo>
                <a:lnTo>
                  <a:pt x="2083799" y="103029"/>
                </a:lnTo>
                <a:lnTo>
                  <a:pt x="2040597" y="87025"/>
                </a:lnTo>
                <a:lnTo>
                  <a:pt x="1996794" y="72295"/>
                </a:lnTo>
                <a:lnTo>
                  <a:pt x="1952412" y="58861"/>
                </a:lnTo>
                <a:lnTo>
                  <a:pt x="1907472" y="46747"/>
                </a:lnTo>
                <a:lnTo>
                  <a:pt x="1861999" y="35973"/>
                </a:lnTo>
                <a:lnTo>
                  <a:pt x="1816013" y="26564"/>
                </a:lnTo>
                <a:lnTo>
                  <a:pt x="1769538" y="18540"/>
                </a:lnTo>
                <a:lnTo>
                  <a:pt x="1722596" y="11925"/>
                </a:lnTo>
                <a:lnTo>
                  <a:pt x="1675209" y="6741"/>
                </a:lnTo>
                <a:lnTo>
                  <a:pt x="1627399" y="3011"/>
                </a:lnTo>
                <a:lnTo>
                  <a:pt x="1579190" y="756"/>
                </a:lnTo>
                <a:lnTo>
                  <a:pt x="1530603" y="0"/>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7" name="object 7"/>
          <p:cNvSpPr txBox="1"/>
          <p:nvPr/>
        </p:nvSpPr>
        <p:spPr>
          <a:xfrm>
            <a:off x="5611748" y="1711624"/>
            <a:ext cx="1596390" cy="1500411"/>
          </a:xfrm>
          <a:prstGeom prst="rect">
            <a:avLst/>
          </a:prstGeom>
        </p:spPr>
        <p:txBody>
          <a:bodyPr vert="horz" wrap="square" lIns="0" tIns="190500" rIns="0" bIns="0" rtlCol="0">
            <a:spAutoFit/>
          </a:bodyPr>
          <a:lstStyle/>
          <a:p>
            <a:pPr marL="496253">
              <a:spcBef>
                <a:spcPts val="1500"/>
              </a:spcBef>
            </a:pPr>
            <a:r>
              <a:rPr sz="3000" b="1" kern="1200" spc="-60" dirty="0">
                <a:solidFill>
                  <a:srgbClr val="FFFFFF"/>
                </a:solidFill>
                <a:latin typeface="Arial Narrow"/>
                <a:ea typeface="+mn-ea"/>
                <a:cs typeface="Arial Narrow"/>
              </a:rPr>
              <a:t>50%</a:t>
            </a:r>
            <a:endParaRPr sz="3000" kern="1200">
              <a:solidFill>
                <a:prstClr val="black"/>
              </a:solidFill>
              <a:latin typeface="Arial Narrow"/>
              <a:ea typeface="+mn-ea"/>
              <a:cs typeface="Arial Narrow"/>
            </a:endParaRPr>
          </a:p>
          <a:p>
            <a:pPr marL="9525" marR="3810" indent="953" algn="ctr">
              <a:lnSpc>
                <a:spcPts val="1838"/>
              </a:lnSpc>
              <a:spcBef>
                <a:spcPts val="1189"/>
              </a:spcBef>
            </a:pPr>
            <a:r>
              <a:rPr sz="1800" b="1" kern="1200" spc="-34" dirty="0">
                <a:solidFill>
                  <a:srgbClr val="FFFFFF"/>
                </a:solidFill>
                <a:latin typeface="Arial Narrow"/>
                <a:ea typeface="+mn-ea"/>
                <a:cs typeface="Arial Narrow"/>
              </a:rPr>
              <a:t>of </a:t>
            </a:r>
            <a:r>
              <a:rPr sz="1800" b="1" kern="1200" spc="-49" dirty="0">
                <a:solidFill>
                  <a:srgbClr val="FFFFFF"/>
                </a:solidFill>
                <a:latin typeface="Arial Narrow"/>
                <a:ea typeface="+mn-ea"/>
                <a:cs typeface="Arial Narrow"/>
              </a:rPr>
              <a:t>children </a:t>
            </a:r>
            <a:r>
              <a:rPr sz="1800" b="1" kern="1200" spc="-101" dirty="0">
                <a:solidFill>
                  <a:srgbClr val="FFFFFF"/>
                </a:solidFill>
                <a:latin typeface="Arial Narrow"/>
                <a:ea typeface="+mn-ea"/>
                <a:cs typeface="Arial Narrow"/>
              </a:rPr>
              <a:t>say  </a:t>
            </a:r>
            <a:r>
              <a:rPr sz="1800" b="1" kern="1200" spc="-68" dirty="0">
                <a:solidFill>
                  <a:srgbClr val="FFFFFF"/>
                </a:solidFill>
                <a:latin typeface="Arial Narrow"/>
                <a:ea typeface="+mn-ea"/>
                <a:cs typeface="Arial Narrow"/>
              </a:rPr>
              <a:t>someone </a:t>
            </a:r>
            <a:r>
              <a:rPr sz="1800" b="1" kern="1200" spc="-90" dirty="0">
                <a:solidFill>
                  <a:srgbClr val="FFFFFF"/>
                </a:solidFill>
                <a:latin typeface="Arial Narrow"/>
                <a:ea typeface="+mn-ea"/>
                <a:cs typeface="Arial Narrow"/>
              </a:rPr>
              <a:t>has </a:t>
            </a:r>
            <a:r>
              <a:rPr sz="1800" b="1" kern="1200" spc="-49" dirty="0">
                <a:solidFill>
                  <a:srgbClr val="FFFFFF"/>
                </a:solidFill>
                <a:latin typeface="Arial Narrow"/>
                <a:ea typeface="+mn-ea"/>
                <a:cs typeface="Arial Narrow"/>
              </a:rPr>
              <a:t>been  </a:t>
            </a:r>
            <a:r>
              <a:rPr sz="1800" b="1" kern="1200" spc="-60" dirty="0">
                <a:solidFill>
                  <a:srgbClr val="FFFFFF"/>
                </a:solidFill>
                <a:latin typeface="Arial Narrow"/>
                <a:ea typeface="+mn-ea"/>
                <a:cs typeface="Arial Narrow"/>
              </a:rPr>
              <a:t>nasty</a:t>
            </a:r>
            <a:r>
              <a:rPr sz="1800" b="1" kern="1200" dirty="0">
                <a:solidFill>
                  <a:srgbClr val="FFFFFF"/>
                </a:solidFill>
                <a:latin typeface="Arial Narrow"/>
                <a:ea typeface="+mn-ea"/>
                <a:cs typeface="Arial Narrow"/>
              </a:rPr>
              <a:t> </a:t>
            </a:r>
            <a:r>
              <a:rPr sz="1800" b="1" kern="1200" spc="-34" dirty="0">
                <a:solidFill>
                  <a:srgbClr val="FFFFFF"/>
                </a:solidFill>
                <a:latin typeface="Arial Narrow"/>
                <a:ea typeface="+mn-ea"/>
                <a:cs typeface="Arial Narrow"/>
              </a:rPr>
              <a:t>online</a:t>
            </a:r>
            <a:endParaRPr sz="1800" kern="1200">
              <a:solidFill>
                <a:prstClr val="black"/>
              </a:solidFill>
              <a:latin typeface="Arial Narrow"/>
              <a:ea typeface="+mn-ea"/>
              <a:cs typeface="Arial Narrow"/>
            </a:endParaRPr>
          </a:p>
        </p:txBody>
      </p:sp>
    </p:spTree>
    <p:extLst>
      <p:ext uri="{BB962C8B-B14F-4D97-AF65-F5344CB8AC3E}">
        <p14:creationId xmlns:p14="http://schemas.microsoft.com/office/powerpoint/2010/main" val="3711477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050"/>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050"/>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050"/>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050"/>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050"/>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050"/>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050"/>
          </a:p>
        </p:txBody>
      </p:sp>
      <p:sp>
        <p:nvSpPr>
          <p:cNvPr id="10" name="object 10"/>
          <p:cNvSpPr txBox="1">
            <a:spLocks noGrp="1"/>
          </p:cNvSpPr>
          <p:nvPr>
            <p:ph type="title"/>
          </p:nvPr>
        </p:nvSpPr>
        <p:spPr>
          <a:xfrm>
            <a:off x="1272445" y="315087"/>
            <a:ext cx="5149691" cy="379431"/>
          </a:xfrm>
          <a:prstGeom prst="rect">
            <a:avLst/>
          </a:prstGeom>
        </p:spPr>
        <p:txBody>
          <a:bodyPr vert="horz" wrap="square" lIns="0" tIns="10001" rIns="0" bIns="0" rtlCol="0">
            <a:spAutoFit/>
          </a:bodyPr>
          <a:lstStyle/>
          <a:p>
            <a:pPr marL="9525">
              <a:spcBef>
                <a:spcPts val="79"/>
              </a:spcBef>
            </a:pPr>
            <a:r>
              <a:rPr sz="2400" spc="-4" dirty="0"/>
              <a:t>Dealing </a:t>
            </a:r>
            <a:r>
              <a:rPr sz="2400" dirty="0"/>
              <a:t>with </a:t>
            </a:r>
            <a:r>
              <a:rPr sz="2400" spc="-4" dirty="0"/>
              <a:t>inappropriate</a:t>
            </a:r>
            <a:r>
              <a:rPr sz="2400" spc="-41" dirty="0"/>
              <a:t> </a:t>
            </a:r>
            <a:r>
              <a:rPr sz="2400" dirty="0"/>
              <a:t>CONDUCT</a:t>
            </a:r>
            <a:endParaRPr sz="2400"/>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050"/>
          </a:p>
        </p:txBody>
      </p:sp>
      <p:sp>
        <p:nvSpPr>
          <p:cNvPr id="12" name="object 12"/>
          <p:cNvSpPr txBox="1">
            <a:spLocks noGrp="1"/>
          </p:cNvSpPr>
          <p:nvPr>
            <p:ph type="body" idx="1"/>
          </p:nvPr>
        </p:nvSpPr>
        <p:spPr>
          <a:xfrm>
            <a:off x="540640" y="1122981"/>
            <a:ext cx="8062721" cy="3256180"/>
          </a:xfrm>
          <a:prstGeom prst="rect">
            <a:avLst/>
          </a:prstGeom>
        </p:spPr>
        <p:txBody>
          <a:bodyPr vert="horz" wrap="square" lIns="0" tIns="39529" rIns="0" bIns="0" rtlCol="0">
            <a:spAutoFit/>
          </a:bodyPr>
          <a:lstStyle/>
          <a:p>
            <a:pPr marL="410051" indent="-171450">
              <a:lnSpc>
                <a:spcPct val="150000"/>
              </a:lnSpc>
              <a:spcBef>
                <a:spcPts val="311"/>
              </a:spcBef>
              <a:buClr>
                <a:srgbClr val="62D236"/>
              </a:buClr>
              <a:buFont typeface="Arial"/>
              <a:buChar char="•"/>
              <a:tabLst>
                <a:tab pos="410528" algn="l"/>
              </a:tabLst>
            </a:pPr>
            <a:r>
              <a:rPr dirty="0"/>
              <a:t>What to talk</a:t>
            </a:r>
            <a:r>
              <a:rPr spc="8" dirty="0"/>
              <a:t> </a:t>
            </a:r>
            <a:r>
              <a:rPr spc="-4" dirty="0"/>
              <a:t>about</a:t>
            </a:r>
          </a:p>
          <a:p>
            <a:pPr marL="752951" lvl="1" indent="-171450">
              <a:lnSpc>
                <a:spcPct val="150000"/>
              </a:lnSpc>
              <a:spcBef>
                <a:spcPts val="203"/>
              </a:spcBef>
              <a:buClr>
                <a:srgbClr val="62D236"/>
              </a:buClr>
              <a:buFont typeface="Arial"/>
              <a:buChar char="•"/>
              <a:tabLst>
                <a:tab pos="752951" algn="l"/>
                <a:tab pos="753427" algn="l"/>
              </a:tabLst>
            </a:pPr>
            <a:r>
              <a:rPr sz="1500" dirty="0">
                <a:latin typeface="Century Gothic"/>
                <a:cs typeface="Century Gothic"/>
              </a:rPr>
              <a:t>Talk to a trusted </a:t>
            </a:r>
            <a:r>
              <a:rPr sz="1500" spc="-4" dirty="0">
                <a:latin typeface="Century Gothic"/>
                <a:cs typeface="Century Gothic"/>
              </a:rPr>
              <a:t>adult if </a:t>
            </a:r>
            <a:r>
              <a:rPr sz="1500" dirty="0">
                <a:latin typeface="Century Gothic"/>
                <a:cs typeface="Century Gothic"/>
              </a:rPr>
              <a:t>they experience anything upsetting</a:t>
            </a:r>
            <a:r>
              <a:rPr sz="1500" spc="-176" dirty="0">
                <a:latin typeface="Century Gothic"/>
                <a:cs typeface="Century Gothic"/>
              </a:rPr>
              <a:t> </a:t>
            </a:r>
            <a:r>
              <a:rPr sz="1500" dirty="0">
                <a:latin typeface="Century Gothic"/>
                <a:cs typeface="Century Gothic"/>
              </a:rPr>
              <a:t>online</a:t>
            </a:r>
          </a:p>
          <a:p>
            <a:pPr marL="752951" lvl="1" indent="-171450">
              <a:lnSpc>
                <a:spcPct val="150000"/>
              </a:lnSpc>
              <a:spcBef>
                <a:spcPts val="191"/>
              </a:spcBef>
              <a:buClr>
                <a:srgbClr val="62D236"/>
              </a:buClr>
              <a:buFont typeface="Arial"/>
              <a:buChar char="•"/>
              <a:tabLst>
                <a:tab pos="752951" algn="l"/>
                <a:tab pos="753427" algn="l"/>
              </a:tabLst>
            </a:pPr>
            <a:r>
              <a:rPr sz="1500" dirty="0">
                <a:latin typeface="Century Gothic"/>
                <a:cs typeface="Century Gothic"/>
              </a:rPr>
              <a:t>Think carefully </a:t>
            </a:r>
            <a:r>
              <a:rPr sz="1500" spc="-4" dirty="0">
                <a:latin typeface="Century Gothic"/>
                <a:cs typeface="Century Gothic"/>
              </a:rPr>
              <a:t>about sharing images of</a:t>
            </a:r>
            <a:r>
              <a:rPr sz="1500" spc="-71" dirty="0">
                <a:latin typeface="Century Gothic"/>
                <a:cs typeface="Century Gothic"/>
              </a:rPr>
              <a:t> </a:t>
            </a:r>
            <a:r>
              <a:rPr sz="1500" dirty="0">
                <a:latin typeface="Century Gothic"/>
                <a:cs typeface="Century Gothic"/>
              </a:rPr>
              <a:t>others</a:t>
            </a:r>
          </a:p>
          <a:p>
            <a:pPr marL="752951" lvl="1" indent="-171450">
              <a:lnSpc>
                <a:spcPct val="150000"/>
              </a:lnSpc>
              <a:spcBef>
                <a:spcPts val="195"/>
              </a:spcBef>
              <a:buClr>
                <a:srgbClr val="62D236"/>
              </a:buClr>
              <a:buFont typeface="Arial"/>
              <a:buChar char="•"/>
              <a:tabLst>
                <a:tab pos="752951" algn="l"/>
                <a:tab pos="753427" algn="l"/>
              </a:tabLst>
            </a:pPr>
            <a:r>
              <a:rPr sz="1500" spc="-4" dirty="0">
                <a:latin typeface="Century Gothic"/>
                <a:cs typeface="Century Gothic"/>
              </a:rPr>
              <a:t>Be </a:t>
            </a:r>
            <a:r>
              <a:rPr sz="1500" dirty="0">
                <a:latin typeface="Century Gothic"/>
                <a:cs typeface="Century Gothic"/>
              </a:rPr>
              <a:t>responsible online, </a:t>
            </a:r>
            <a:r>
              <a:rPr sz="1500" spc="-4" dirty="0">
                <a:latin typeface="Century Gothic"/>
                <a:cs typeface="Century Gothic"/>
              </a:rPr>
              <a:t>remembering </a:t>
            </a:r>
            <a:r>
              <a:rPr sz="1500" dirty="0">
                <a:latin typeface="Century Gothic"/>
                <a:cs typeface="Century Gothic"/>
              </a:rPr>
              <a:t>they </a:t>
            </a:r>
            <a:r>
              <a:rPr sz="1500" spc="-4" dirty="0">
                <a:latin typeface="Century Gothic"/>
                <a:cs typeface="Century Gothic"/>
              </a:rPr>
              <a:t>are </a:t>
            </a:r>
            <a:r>
              <a:rPr sz="1500" dirty="0">
                <a:latin typeface="Century Gothic"/>
                <a:cs typeface="Century Gothic"/>
              </a:rPr>
              <a:t>creating their own </a:t>
            </a:r>
            <a:r>
              <a:rPr sz="1500" spc="-4" dirty="0">
                <a:latin typeface="Century Gothic"/>
                <a:cs typeface="Century Gothic"/>
              </a:rPr>
              <a:t>digital</a:t>
            </a:r>
            <a:r>
              <a:rPr sz="1500" spc="-94" dirty="0">
                <a:latin typeface="Century Gothic"/>
                <a:cs typeface="Century Gothic"/>
              </a:rPr>
              <a:t> </a:t>
            </a:r>
            <a:r>
              <a:rPr sz="1500" spc="-4" dirty="0">
                <a:latin typeface="Century Gothic"/>
                <a:cs typeface="Century Gothic"/>
              </a:rPr>
              <a:t>footprint</a:t>
            </a:r>
            <a:endParaRPr sz="1500" dirty="0">
              <a:latin typeface="Century Gothic"/>
              <a:cs typeface="Century Gothic"/>
            </a:endParaRPr>
          </a:p>
          <a:p>
            <a:pPr marL="410051" indent="-171450">
              <a:lnSpc>
                <a:spcPct val="150000"/>
              </a:lnSpc>
              <a:spcBef>
                <a:spcPts val="1159"/>
              </a:spcBef>
              <a:buClr>
                <a:srgbClr val="62D236"/>
              </a:buClr>
              <a:buFont typeface="Arial"/>
              <a:buChar char="•"/>
              <a:tabLst>
                <a:tab pos="410528" algn="l"/>
              </a:tabLst>
            </a:pPr>
            <a:r>
              <a:rPr dirty="0" smtClean="0"/>
              <a:t>Top </a:t>
            </a:r>
            <a:r>
              <a:rPr dirty="0"/>
              <a:t>tips / tools to</a:t>
            </a:r>
            <a:r>
              <a:rPr spc="4" dirty="0"/>
              <a:t> </a:t>
            </a:r>
            <a:r>
              <a:rPr spc="-4" dirty="0"/>
              <a:t>use</a:t>
            </a:r>
          </a:p>
          <a:p>
            <a:pPr marL="752951" lvl="1" indent="-171450">
              <a:lnSpc>
                <a:spcPct val="150000"/>
              </a:lnSpc>
              <a:spcBef>
                <a:spcPts val="195"/>
              </a:spcBef>
              <a:buClr>
                <a:srgbClr val="62D236"/>
              </a:buClr>
              <a:buFont typeface="Arial"/>
              <a:buChar char="•"/>
              <a:tabLst>
                <a:tab pos="752951" algn="l"/>
                <a:tab pos="753427" algn="l"/>
              </a:tabLst>
            </a:pPr>
            <a:r>
              <a:rPr sz="1500" dirty="0">
                <a:latin typeface="Century Gothic"/>
                <a:cs typeface="Century Gothic"/>
              </a:rPr>
              <a:t>Report </a:t>
            </a:r>
            <a:r>
              <a:rPr sz="1500" spc="-4" dirty="0">
                <a:latin typeface="Century Gothic"/>
                <a:cs typeface="Century Gothic"/>
              </a:rPr>
              <a:t>inappropriate posts/content </a:t>
            </a:r>
            <a:r>
              <a:rPr sz="1500" dirty="0">
                <a:latin typeface="Century Gothic"/>
                <a:cs typeface="Century Gothic"/>
              </a:rPr>
              <a:t>to the </a:t>
            </a:r>
            <a:r>
              <a:rPr sz="1500" spc="-4" dirty="0">
                <a:latin typeface="Century Gothic"/>
                <a:cs typeface="Century Gothic"/>
              </a:rPr>
              <a:t>social media</a:t>
            </a:r>
            <a:r>
              <a:rPr sz="1500" spc="-116" dirty="0">
                <a:latin typeface="Century Gothic"/>
                <a:cs typeface="Century Gothic"/>
              </a:rPr>
              <a:t> </a:t>
            </a:r>
            <a:r>
              <a:rPr sz="1500" spc="-4" dirty="0">
                <a:latin typeface="Century Gothic"/>
                <a:cs typeface="Century Gothic"/>
              </a:rPr>
              <a:t>providers</a:t>
            </a:r>
            <a:endParaRPr sz="1500" dirty="0">
              <a:latin typeface="Century Gothic"/>
              <a:cs typeface="Century Gothic"/>
            </a:endParaRPr>
          </a:p>
          <a:p>
            <a:pPr marL="752951" marR="839629" lvl="1" indent="-171450">
              <a:lnSpc>
                <a:spcPct val="150000"/>
              </a:lnSpc>
              <a:spcBef>
                <a:spcPts val="401"/>
              </a:spcBef>
              <a:buClr>
                <a:srgbClr val="62D236"/>
              </a:buClr>
              <a:buFont typeface="Arial"/>
              <a:buChar char="•"/>
              <a:tabLst>
                <a:tab pos="752951" algn="l"/>
                <a:tab pos="753427" algn="l"/>
              </a:tabLst>
            </a:pPr>
            <a:r>
              <a:rPr sz="1500" dirty="0">
                <a:latin typeface="Century Gothic"/>
                <a:cs typeface="Century Gothic"/>
              </a:rPr>
              <a:t>Think carefully </a:t>
            </a:r>
            <a:r>
              <a:rPr sz="1500" spc="-4" dirty="0">
                <a:latin typeface="Century Gothic"/>
                <a:cs typeface="Century Gothic"/>
              </a:rPr>
              <a:t>about using </a:t>
            </a:r>
            <a:r>
              <a:rPr sz="1500" dirty="0">
                <a:latin typeface="Century Gothic"/>
                <a:cs typeface="Century Gothic"/>
              </a:rPr>
              <a:t>monitoring </a:t>
            </a:r>
            <a:r>
              <a:rPr sz="1500" spc="-4" dirty="0">
                <a:latin typeface="Century Gothic"/>
                <a:cs typeface="Century Gothic"/>
              </a:rPr>
              <a:t>apps </a:t>
            </a:r>
            <a:r>
              <a:rPr sz="1500" dirty="0">
                <a:latin typeface="Century Gothic"/>
                <a:cs typeface="Century Gothic"/>
              </a:rPr>
              <a:t>that </a:t>
            </a:r>
            <a:r>
              <a:rPr sz="1500" spc="-4" dirty="0">
                <a:latin typeface="Century Gothic"/>
                <a:cs typeface="Century Gothic"/>
              </a:rPr>
              <a:t>identify inappropriate  </a:t>
            </a:r>
            <a:r>
              <a:rPr sz="1500" dirty="0">
                <a:latin typeface="Century Gothic"/>
                <a:cs typeface="Century Gothic"/>
              </a:rPr>
              <a:t>behaviour</a:t>
            </a:r>
          </a:p>
        </p:txBody>
      </p:sp>
    </p:spTree>
    <p:extLst>
      <p:ext uri="{BB962C8B-B14F-4D97-AF65-F5344CB8AC3E}">
        <p14:creationId xmlns:p14="http://schemas.microsoft.com/office/powerpoint/2010/main" val="3774726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4000" cy="4665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 name="object 3"/>
          <p:cNvSpPr/>
          <p:nvPr/>
        </p:nvSpPr>
        <p:spPr>
          <a:xfrm>
            <a:off x="0" y="336417"/>
            <a:ext cx="5047129" cy="2462490"/>
          </a:xfrm>
          <a:custGeom>
            <a:avLst/>
            <a:gdLst/>
            <a:ahLst/>
            <a:cxnLst/>
            <a:rect l="l" t="t" r="r" b="b"/>
            <a:pathLst>
              <a:path w="5761990" h="1422400">
                <a:moveTo>
                  <a:pt x="0" y="1422400"/>
                </a:moveTo>
                <a:lnTo>
                  <a:pt x="5761609" y="1422400"/>
                </a:lnTo>
                <a:lnTo>
                  <a:pt x="5761609" y="0"/>
                </a:lnTo>
                <a:lnTo>
                  <a:pt x="0" y="0"/>
                </a:lnTo>
                <a:lnTo>
                  <a:pt x="0" y="1422400"/>
                </a:lnTo>
                <a:close/>
              </a:path>
            </a:pathLst>
          </a:custGeom>
          <a:solidFill>
            <a:srgbClr val="000000">
              <a:alpha val="58822"/>
            </a:srgbClr>
          </a:solidFill>
        </p:spPr>
        <p:txBody>
          <a:bodyPr wrap="square" lIns="0" tIns="0" rIns="0" bIns="0" rtlCol="0"/>
          <a:lstStyle/>
          <a:p>
            <a:endParaRPr sz="1050"/>
          </a:p>
        </p:txBody>
      </p:sp>
      <p:sp>
        <p:nvSpPr>
          <p:cNvPr id="4" name="object 4"/>
          <p:cNvSpPr txBox="1">
            <a:spLocks noGrp="1"/>
          </p:cNvSpPr>
          <p:nvPr>
            <p:ph type="title"/>
          </p:nvPr>
        </p:nvSpPr>
        <p:spPr>
          <a:xfrm>
            <a:off x="107576" y="24109"/>
            <a:ext cx="4939553" cy="5549596"/>
          </a:xfrm>
          <a:prstGeom prst="rect">
            <a:avLst/>
          </a:prstGeom>
        </p:spPr>
        <p:txBody>
          <a:bodyPr vert="horz" wrap="square" lIns="0" tIns="9525" rIns="0" bIns="0" rtlCol="0" anchor="t" anchorCtr="0">
            <a:spAutoFit/>
          </a:bodyPr>
          <a:lstStyle/>
          <a:p>
            <a:pPr marR="3810"/>
            <a:r>
              <a:rPr lang="en-GB" sz="2400" spc="-15" dirty="0" smtClean="0">
                <a:solidFill>
                  <a:srgbClr val="FFFFFF"/>
                </a:solidFill>
              </a:rPr>
              <a:t/>
            </a:r>
            <a:br>
              <a:rPr lang="en-GB" sz="2400" spc="-15" dirty="0" smtClean="0">
                <a:solidFill>
                  <a:srgbClr val="FFFFFF"/>
                </a:solidFill>
              </a:rPr>
            </a:br>
            <a:r>
              <a:rPr lang="en-GB" sz="2400" spc="-15" dirty="0" smtClean="0">
                <a:solidFill>
                  <a:srgbClr val="FFFFFF"/>
                </a:solidFill>
              </a:rPr>
              <a:t>What are the main issues young people are having to deal with?</a:t>
            </a:r>
            <a:br>
              <a:rPr lang="en-GB" sz="2400" spc="-15" dirty="0" smtClean="0">
                <a:solidFill>
                  <a:srgbClr val="FFFFFF"/>
                </a:solidFill>
              </a:rPr>
            </a:br>
            <a:r>
              <a:rPr lang="en-GB" sz="2400" spc="-15" dirty="0" smtClean="0">
                <a:solidFill>
                  <a:srgbClr val="FFFFFF"/>
                </a:solidFill>
              </a:rPr>
              <a:t/>
            </a:r>
            <a:br>
              <a:rPr lang="en-GB" sz="2400" spc="-15" dirty="0" smtClean="0">
                <a:solidFill>
                  <a:srgbClr val="FFFFFF"/>
                </a:solidFill>
              </a:rPr>
            </a:br>
            <a:r>
              <a:rPr lang="en-GB" sz="2400" spc="-15" dirty="0" smtClean="0">
                <a:solidFill>
                  <a:srgbClr val="FFFFFF"/>
                </a:solidFill>
              </a:rPr>
              <a:t>CYBERCULLYING</a:t>
            </a:r>
            <a:br>
              <a:rPr lang="en-GB" sz="2400" spc="-15" dirty="0" smtClean="0">
                <a:solidFill>
                  <a:srgbClr val="FFFFFF"/>
                </a:solidFill>
              </a:rPr>
            </a:br>
            <a:r>
              <a:rPr lang="en-GB" sz="2400" spc="-15" dirty="0" smtClean="0">
                <a:solidFill>
                  <a:srgbClr val="FFFFFF"/>
                </a:solidFill>
              </a:rPr>
              <a:t>SEXTING</a:t>
            </a:r>
            <a:br>
              <a:rPr lang="en-GB" sz="2400" spc="-15" dirty="0" smtClean="0">
                <a:solidFill>
                  <a:srgbClr val="FFFFFF"/>
                </a:solidFill>
              </a:rPr>
            </a:br>
            <a:r>
              <a:rPr lang="en-GB" sz="2400" spc="-15" dirty="0" smtClean="0">
                <a:solidFill>
                  <a:srgbClr val="FFFFFF"/>
                </a:solidFill>
              </a:rPr>
              <a:t>GROOMING</a:t>
            </a:r>
            <a:br>
              <a:rPr lang="en-GB" sz="2400" spc="-15" dirty="0" smtClean="0">
                <a:solidFill>
                  <a:srgbClr val="FFFFFF"/>
                </a:solidFill>
              </a:rPr>
            </a:br>
            <a:r>
              <a:rPr lang="en-GB" sz="2400" spc="-15" dirty="0">
                <a:solidFill>
                  <a:srgbClr val="FFFFFF"/>
                </a:solidFill>
              </a:rPr>
              <a:t/>
            </a:r>
            <a:br>
              <a:rPr lang="en-GB" sz="2400" spc="-15" dirty="0">
                <a:solidFill>
                  <a:srgbClr val="FFFFFF"/>
                </a:solidFill>
              </a:rPr>
            </a:br>
            <a:r>
              <a:rPr lang="en-GB" sz="2400" spc="-15" dirty="0" smtClean="0">
                <a:solidFill>
                  <a:srgbClr val="FFFFFF"/>
                </a:solidFill>
              </a:rPr>
              <a:t/>
            </a:r>
            <a:br>
              <a:rPr lang="en-GB" sz="2400" spc="-15" dirty="0" smtClean="0">
                <a:solidFill>
                  <a:srgbClr val="FFFFFF"/>
                </a:solidFill>
              </a:rPr>
            </a:br>
            <a:r>
              <a:rPr lang="en-GB" sz="2400" spc="-15" dirty="0" smtClean="0">
                <a:solidFill>
                  <a:srgbClr val="FFFFFF"/>
                </a:solidFill>
              </a:rPr>
              <a:t>*</a:t>
            </a:r>
            <a:r>
              <a:rPr lang="en-GB" sz="2400" i="1" spc="-15" dirty="0" smtClean="0">
                <a:solidFill>
                  <a:srgbClr val="FFFFFF"/>
                </a:solidFill>
              </a:rPr>
              <a:t>SOCIAL MEDIA</a:t>
            </a:r>
            <a:r>
              <a:rPr lang="en-GB" sz="2400" spc="-15" dirty="0" smtClean="0">
                <a:solidFill>
                  <a:srgbClr val="FFFFFF"/>
                </a:solidFill>
              </a:rPr>
              <a:t/>
            </a:r>
            <a:br>
              <a:rPr lang="en-GB" sz="2400" spc="-15" dirty="0" smtClean="0">
                <a:solidFill>
                  <a:srgbClr val="FFFFFF"/>
                </a:solidFill>
              </a:rPr>
            </a:br>
            <a:r>
              <a:rPr lang="en-GB" sz="2400" spc="-15" dirty="0" smtClean="0">
                <a:solidFill>
                  <a:srgbClr val="FFFFFF"/>
                </a:solidFill>
              </a:rPr>
              <a:t>*</a:t>
            </a:r>
            <a:r>
              <a:rPr lang="en-GB" sz="2400" i="1" spc="-15" dirty="0" smtClean="0">
                <a:solidFill>
                  <a:srgbClr val="FFFFFF"/>
                </a:solidFill>
              </a:rPr>
              <a:t>GAMING</a:t>
            </a:r>
            <a:br>
              <a:rPr lang="en-GB" sz="2400" i="1" spc="-15" dirty="0" smtClean="0">
                <a:solidFill>
                  <a:srgbClr val="FFFFFF"/>
                </a:solidFill>
              </a:rPr>
            </a:br>
            <a:r>
              <a:rPr lang="en-GB" sz="2400" i="1" spc="-15" dirty="0" smtClean="0">
                <a:solidFill>
                  <a:srgbClr val="FFFFFF"/>
                </a:solidFill>
              </a:rPr>
              <a:t/>
            </a:r>
            <a:br>
              <a:rPr lang="en-GB" sz="2400" i="1" spc="-15" dirty="0" smtClean="0">
                <a:solidFill>
                  <a:srgbClr val="FFFFFF"/>
                </a:solidFill>
              </a:rPr>
            </a:br>
            <a:r>
              <a:rPr lang="en-GB" sz="2400" spc="-15" dirty="0" smtClean="0">
                <a:solidFill>
                  <a:srgbClr val="FFFFFF"/>
                </a:solidFill>
              </a:rPr>
              <a:t/>
            </a:r>
            <a:br>
              <a:rPr lang="en-GB" sz="2400" spc="-15" dirty="0" smtClean="0">
                <a:solidFill>
                  <a:srgbClr val="FFFFFF"/>
                </a:solidFill>
              </a:rPr>
            </a:br>
            <a:r>
              <a:rPr lang="en-GB" sz="2400" spc="-15" dirty="0">
                <a:solidFill>
                  <a:srgbClr val="FFFFFF"/>
                </a:solidFill>
              </a:rPr>
              <a:t/>
            </a:r>
            <a:br>
              <a:rPr lang="en-GB" sz="2400" spc="-15" dirty="0">
                <a:solidFill>
                  <a:srgbClr val="FFFFFF"/>
                </a:solidFill>
              </a:rPr>
            </a:br>
            <a:endParaRPr sz="2400" dirty="0"/>
          </a:p>
        </p:txBody>
      </p:sp>
      <p:sp>
        <p:nvSpPr>
          <p:cNvPr id="5" name="object 5"/>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6" name="object 6"/>
          <p:cNvSpPr/>
          <p:nvPr/>
        </p:nvSpPr>
        <p:spPr>
          <a:xfrm>
            <a:off x="8171116" y="4665820"/>
            <a:ext cx="972883" cy="47767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897128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1445" y="172593"/>
            <a:ext cx="8527923" cy="456971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 name="object 3"/>
          <p:cNvSpPr/>
          <p:nvPr/>
        </p:nvSpPr>
        <p:spPr>
          <a:xfrm>
            <a:off x="342900" y="276110"/>
            <a:ext cx="8258175" cy="4300538"/>
          </a:xfrm>
          <a:custGeom>
            <a:avLst/>
            <a:gdLst/>
            <a:ahLst/>
            <a:cxnLst/>
            <a:rect l="l" t="t" r="r" b="b"/>
            <a:pathLst>
              <a:path w="11010900" h="5734050">
                <a:moveTo>
                  <a:pt x="0" y="5734050"/>
                </a:moveTo>
                <a:lnTo>
                  <a:pt x="11010900" y="5734050"/>
                </a:lnTo>
                <a:lnTo>
                  <a:pt x="11010900" y="0"/>
                </a:lnTo>
                <a:lnTo>
                  <a:pt x="0" y="0"/>
                </a:lnTo>
                <a:lnTo>
                  <a:pt x="0" y="5734050"/>
                </a:lnTo>
                <a:close/>
              </a:path>
            </a:pathLst>
          </a:custGeom>
          <a:solidFill>
            <a:srgbClr val="F0F0F0"/>
          </a:solidFill>
        </p:spPr>
        <p:txBody>
          <a:bodyPr wrap="square" lIns="0" tIns="0" rIns="0" bIns="0" rtlCol="0"/>
          <a:lstStyle/>
          <a:p>
            <a:endParaRPr sz="1050"/>
          </a:p>
        </p:txBody>
      </p:sp>
      <p:sp>
        <p:nvSpPr>
          <p:cNvPr id="4" name="object 4"/>
          <p:cNvSpPr txBox="1"/>
          <p:nvPr/>
        </p:nvSpPr>
        <p:spPr>
          <a:xfrm>
            <a:off x="655130" y="1023808"/>
            <a:ext cx="7572851" cy="1671611"/>
          </a:xfrm>
          <a:prstGeom prst="rect">
            <a:avLst/>
          </a:prstGeom>
        </p:spPr>
        <p:txBody>
          <a:bodyPr vert="horz" wrap="square" lIns="0" tIns="9525" rIns="0" bIns="0" rtlCol="0">
            <a:spAutoFit/>
          </a:bodyPr>
          <a:lstStyle/>
          <a:p>
            <a:pPr marL="9525">
              <a:lnSpc>
                <a:spcPct val="150000"/>
              </a:lnSpc>
              <a:spcBef>
                <a:spcPts val="75"/>
              </a:spcBef>
            </a:pPr>
            <a:r>
              <a:rPr sz="1800" spc="-53" dirty="0">
                <a:latin typeface="Tahoma" panose="020B0604030504040204" pitchFamily="34" charset="0"/>
                <a:ea typeface="Tahoma" panose="020B0604030504040204" pitchFamily="34" charset="0"/>
                <a:cs typeface="Tahoma" panose="020B0604030504040204" pitchFamily="34" charset="0"/>
              </a:rPr>
              <a:t>The </a:t>
            </a:r>
            <a:r>
              <a:rPr sz="1800" b="1" spc="-98" dirty="0" smtClean="0">
                <a:latin typeface="Tahoma" panose="020B0604030504040204" pitchFamily="34" charset="0"/>
                <a:ea typeface="Tahoma" panose="020B0604030504040204" pitchFamily="34" charset="0"/>
                <a:cs typeface="Tahoma" panose="020B0604030504040204" pitchFamily="34" charset="0"/>
              </a:rPr>
              <a:t>Anti-bullying</a:t>
            </a:r>
            <a:r>
              <a:rPr lang="en-GB" sz="1800" b="1" spc="-98" dirty="0" smtClean="0">
                <a:latin typeface="Tahoma" panose="020B0604030504040204" pitchFamily="34" charset="0"/>
                <a:ea typeface="Tahoma" panose="020B0604030504040204" pitchFamily="34" charset="0"/>
                <a:cs typeface="Tahoma" panose="020B0604030504040204" pitchFamily="34" charset="0"/>
              </a:rPr>
              <a:t> </a:t>
            </a:r>
            <a:r>
              <a:rPr sz="1800" b="1" spc="-98" dirty="0" smtClean="0">
                <a:latin typeface="Tahoma" panose="020B0604030504040204" pitchFamily="34" charset="0"/>
                <a:ea typeface="Tahoma" panose="020B0604030504040204" pitchFamily="34" charset="0"/>
                <a:cs typeface="Tahoma" panose="020B0604030504040204" pitchFamily="34" charset="0"/>
              </a:rPr>
              <a:t>A</a:t>
            </a:r>
            <a:r>
              <a:rPr lang="en-GB" sz="1800" b="1" spc="-98" dirty="0" smtClean="0">
                <a:latin typeface="Tahoma" panose="020B0604030504040204" pitchFamily="34" charset="0"/>
                <a:ea typeface="Tahoma" panose="020B0604030504040204" pitchFamily="34" charset="0"/>
                <a:cs typeface="Tahoma" panose="020B0604030504040204" pitchFamily="34" charset="0"/>
              </a:rPr>
              <a:t>l</a:t>
            </a:r>
            <a:r>
              <a:rPr sz="1800" b="1" spc="-98" dirty="0" err="1" smtClean="0">
                <a:latin typeface="Tahoma" panose="020B0604030504040204" pitchFamily="34" charset="0"/>
                <a:ea typeface="Tahoma" panose="020B0604030504040204" pitchFamily="34" charset="0"/>
                <a:cs typeface="Tahoma" panose="020B0604030504040204" pitchFamily="34" charset="0"/>
              </a:rPr>
              <a:t>liance</a:t>
            </a:r>
            <a:r>
              <a:rPr lang="en-GB" sz="1800" b="1" spc="-98" dirty="0" smtClean="0">
                <a:latin typeface="Tahoma" panose="020B0604030504040204" pitchFamily="34" charset="0"/>
                <a:ea typeface="Tahoma" panose="020B0604030504040204" pitchFamily="34" charset="0"/>
                <a:cs typeface="Tahoma" panose="020B0604030504040204" pitchFamily="34" charset="0"/>
              </a:rPr>
              <a:t> </a:t>
            </a:r>
            <a:r>
              <a:rPr sz="1800" spc="-98" dirty="0" smtClean="0">
                <a:latin typeface="Tahoma" panose="020B0604030504040204" pitchFamily="34" charset="0"/>
                <a:ea typeface="Tahoma" panose="020B0604030504040204" pitchFamily="34" charset="0"/>
                <a:cs typeface="Tahoma" panose="020B0604030504040204" pitchFamily="34" charset="0"/>
              </a:rPr>
              <a:t>define </a:t>
            </a:r>
            <a:r>
              <a:rPr sz="1800" dirty="0">
                <a:latin typeface="Tahoma" panose="020B0604030504040204" pitchFamily="34" charset="0"/>
                <a:ea typeface="Tahoma" panose="020B0604030504040204" pitchFamily="34" charset="0"/>
                <a:cs typeface="Tahoma" panose="020B0604030504040204" pitchFamily="34" charset="0"/>
              </a:rPr>
              <a:t>bullying</a:t>
            </a:r>
            <a:r>
              <a:rPr sz="1800" spc="-45" dirty="0">
                <a:latin typeface="Tahoma" panose="020B0604030504040204" pitchFamily="34" charset="0"/>
                <a:ea typeface="Tahoma" panose="020B0604030504040204" pitchFamily="34" charset="0"/>
                <a:cs typeface="Tahoma" panose="020B0604030504040204" pitchFamily="34" charset="0"/>
              </a:rPr>
              <a:t> </a:t>
            </a:r>
            <a:r>
              <a:rPr sz="1800" spc="-56" dirty="0">
                <a:latin typeface="Tahoma" panose="020B0604030504040204" pitchFamily="34" charset="0"/>
                <a:ea typeface="Tahoma" panose="020B0604030504040204" pitchFamily="34" charset="0"/>
                <a:cs typeface="Tahoma" panose="020B0604030504040204" pitchFamily="34" charset="0"/>
              </a:rPr>
              <a:t>as:</a:t>
            </a:r>
            <a:endParaRPr sz="1800" dirty="0">
              <a:latin typeface="Tahoma" panose="020B0604030504040204" pitchFamily="34" charset="0"/>
              <a:ea typeface="Tahoma" panose="020B0604030504040204" pitchFamily="34" charset="0"/>
              <a:cs typeface="Tahoma" panose="020B0604030504040204" pitchFamily="34" charset="0"/>
            </a:endParaRPr>
          </a:p>
          <a:p>
            <a:pPr marL="9525" marR="3810">
              <a:lnSpc>
                <a:spcPct val="150000"/>
              </a:lnSpc>
            </a:pPr>
            <a:r>
              <a:rPr sz="1800" spc="-4" dirty="0" smtClean="0">
                <a:latin typeface="Tahoma" panose="020B0604030504040204" pitchFamily="34" charset="0"/>
                <a:ea typeface="Tahoma" panose="020B0604030504040204" pitchFamily="34" charset="0"/>
                <a:cs typeface="Tahoma" panose="020B0604030504040204" pitchFamily="34" charset="0"/>
              </a:rPr>
              <a:t>The </a:t>
            </a:r>
            <a:r>
              <a:rPr sz="1800" b="1" spc="-150" dirty="0">
                <a:latin typeface="Tahoma" panose="020B0604030504040204" pitchFamily="34" charset="0"/>
                <a:ea typeface="Tahoma" panose="020B0604030504040204" pitchFamily="34" charset="0"/>
                <a:cs typeface="Tahoma" panose="020B0604030504040204" pitchFamily="34" charset="0"/>
              </a:rPr>
              <a:t>repetitive, </a:t>
            </a:r>
            <a:r>
              <a:rPr sz="1800" b="1" spc="-86" dirty="0" smtClean="0">
                <a:latin typeface="Tahoma" panose="020B0604030504040204" pitchFamily="34" charset="0"/>
                <a:ea typeface="Tahoma" panose="020B0604030504040204" pitchFamily="34" charset="0"/>
                <a:cs typeface="Tahoma" panose="020B0604030504040204" pitchFamily="34" charset="0"/>
              </a:rPr>
              <a:t>intentional</a:t>
            </a:r>
            <a:r>
              <a:rPr lang="en-GB" sz="1800" b="1" spc="-86" dirty="0" smtClean="0">
                <a:latin typeface="Tahoma" panose="020B0604030504040204" pitchFamily="34" charset="0"/>
                <a:ea typeface="Tahoma" panose="020B0604030504040204" pitchFamily="34" charset="0"/>
                <a:cs typeface="Tahoma" panose="020B0604030504040204" pitchFamily="34" charset="0"/>
              </a:rPr>
              <a:t> </a:t>
            </a:r>
            <a:r>
              <a:rPr sz="1800" spc="-86" dirty="0" smtClean="0">
                <a:latin typeface="Tahoma" panose="020B0604030504040204" pitchFamily="34" charset="0"/>
                <a:ea typeface="Tahoma" panose="020B0604030504040204" pitchFamily="34" charset="0"/>
                <a:cs typeface="Tahoma" panose="020B0604030504040204" pitchFamily="34" charset="0"/>
              </a:rPr>
              <a:t>hurting </a:t>
            </a:r>
            <a:r>
              <a:rPr sz="1800" dirty="0">
                <a:latin typeface="Tahoma" panose="020B0604030504040204" pitchFamily="34" charset="0"/>
                <a:ea typeface="Tahoma" panose="020B0604030504040204" pitchFamily="34" charset="0"/>
                <a:cs typeface="Tahoma" panose="020B0604030504040204" pitchFamily="34" charset="0"/>
              </a:rPr>
              <a:t>of </a:t>
            </a:r>
            <a:r>
              <a:rPr sz="1800" spc="-4" dirty="0">
                <a:latin typeface="Tahoma" panose="020B0604030504040204" pitchFamily="34" charset="0"/>
                <a:ea typeface="Tahoma" panose="020B0604030504040204" pitchFamily="34" charset="0"/>
                <a:cs typeface="Tahoma" panose="020B0604030504040204" pitchFamily="34" charset="0"/>
              </a:rPr>
              <a:t>one person or group by another person</a:t>
            </a:r>
            <a:r>
              <a:rPr sz="1800" spc="-101" dirty="0">
                <a:latin typeface="Tahoma" panose="020B0604030504040204" pitchFamily="34" charset="0"/>
                <a:ea typeface="Tahoma" panose="020B0604030504040204" pitchFamily="34" charset="0"/>
                <a:cs typeface="Tahoma" panose="020B0604030504040204" pitchFamily="34" charset="0"/>
              </a:rPr>
              <a:t> </a:t>
            </a:r>
            <a:r>
              <a:rPr sz="1800" spc="-4" dirty="0">
                <a:latin typeface="Tahoma" panose="020B0604030504040204" pitchFamily="34" charset="0"/>
                <a:ea typeface="Tahoma" panose="020B0604030504040204" pitchFamily="34" charset="0"/>
                <a:cs typeface="Tahoma" panose="020B0604030504040204" pitchFamily="34" charset="0"/>
              </a:rPr>
              <a:t>or </a:t>
            </a:r>
            <a:r>
              <a:rPr sz="1800" spc="-4" dirty="0" smtClean="0">
                <a:latin typeface="Tahoma" panose="020B0604030504040204" pitchFamily="34" charset="0"/>
                <a:ea typeface="Tahoma" panose="020B0604030504040204" pitchFamily="34" charset="0"/>
                <a:cs typeface="Tahoma" panose="020B0604030504040204" pitchFamily="34" charset="0"/>
              </a:rPr>
              <a:t>group</a:t>
            </a:r>
            <a:r>
              <a:rPr sz="1800" spc="-4" dirty="0">
                <a:latin typeface="Tahoma" panose="020B0604030504040204" pitchFamily="34" charset="0"/>
                <a:ea typeface="Tahoma" panose="020B0604030504040204" pitchFamily="34" charset="0"/>
                <a:cs typeface="Tahoma" panose="020B0604030504040204" pitchFamily="34" charset="0"/>
              </a:rPr>
              <a:t>, where </a:t>
            </a:r>
            <a:r>
              <a:rPr sz="1800" dirty="0">
                <a:latin typeface="Tahoma" panose="020B0604030504040204" pitchFamily="34" charset="0"/>
                <a:ea typeface="Tahoma" panose="020B0604030504040204" pitchFamily="34" charset="0"/>
                <a:cs typeface="Tahoma" panose="020B0604030504040204" pitchFamily="34" charset="0"/>
              </a:rPr>
              <a:t>the </a:t>
            </a:r>
            <a:r>
              <a:rPr sz="1800" spc="-4" dirty="0">
                <a:latin typeface="Tahoma" panose="020B0604030504040204" pitchFamily="34" charset="0"/>
                <a:ea typeface="Tahoma" panose="020B0604030504040204" pitchFamily="34" charset="0"/>
                <a:cs typeface="Tahoma" panose="020B0604030504040204" pitchFamily="34" charset="0"/>
              </a:rPr>
              <a:t>relationship involves an imbalance </a:t>
            </a:r>
            <a:r>
              <a:rPr sz="1800" dirty="0">
                <a:latin typeface="Tahoma" panose="020B0604030504040204" pitchFamily="34" charset="0"/>
                <a:ea typeface="Tahoma" panose="020B0604030504040204" pitchFamily="34" charset="0"/>
                <a:cs typeface="Tahoma" panose="020B0604030504040204" pitchFamily="34" charset="0"/>
              </a:rPr>
              <a:t>of </a:t>
            </a:r>
            <a:r>
              <a:rPr sz="1800" b="1" spc="-64" dirty="0">
                <a:latin typeface="Tahoma" panose="020B0604030504040204" pitchFamily="34" charset="0"/>
                <a:ea typeface="Tahoma" panose="020B0604030504040204" pitchFamily="34" charset="0"/>
                <a:cs typeface="Tahoma" panose="020B0604030504040204" pitchFamily="34" charset="0"/>
              </a:rPr>
              <a:t>power</a:t>
            </a:r>
            <a:r>
              <a:rPr sz="1800" b="1" spc="-64" dirty="0" smtClean="0">
                <a:latin typeface="Tahoma" panose="020B0604030504040204" pitchFamily="34" charset="0"/>
                <a:ea typeface="Tahoma" panose="020B0604030504040204" pitchFamily="34" charset="0"/>
                <a:cs typeface="Tahoma" panose="020B0604030504040204" pitchFamily="34" charset="0"/>
              </a:rPr>
              <a:t>.</a:t>
            </a:r>
            <a:r>
              <a:rPr lang="en-GB" sz="1800" b="1" spc="-64" dirty="0" smtClean="0">
                <a:latin typeface="Tahoma" panose="020B0604030504040204" pitchFamily="34" charset="0"/>
                <a:ea typeface="Tahoma" panose="020B0604030504040204" pitchFamily="34" charset="0"/>
                <a:cs typeface="Tahoma" panose="020B0604030504040204" pitchFamily="34" charset="0"/>
              </a:rPr>
              <a:t> </a:t>
            </a:r>
            <a:r>
              <a:rPr sz="1800" spc="-64" dirty="0" smtClean="0">
                <a:latin typeface="Tahoma" panose="020B0604030504040204" pitchFamily="34" charset="0"/>
                <a:ea typeface="Tahoma" panose="020B0604030504040204" pitchFamily="34" charset="0"/>
                <a:cs typeface="Tahoma" panose="020B0604030504040204" pitchFamily="34" charset="0"/>
              </a:rPr>
              <a:t>Bullying </a:t>
            </a:r>
            <a:r>
              <a:rPr sz="1800" spc="-4" dirty="0" smtClean="0">
                <a:latin typeface="Tahoma" panose="020B0604030504040204" pitchFamily="34" charset="0"/>
                <a:ea typeface="Tahoma" panose="020B0604030504040204" pitchFamily="34" charset="0"/>
                <a:cs typeface="Tahoma" panose="020B0604030504040204" pitchFamily="34" charset="0"/>
              </a:rPr>
              <a:t>can</a:t>
            </a:r>
            <a:r>
              <a:rPr lang="en-GB" sz="1800" spc="-4" dirty="0" smtClean="0">
                <a:latin typeface="Tahoma" panose="020B0604030504040204" pitchFamily="34" charset="0"/>
                <a:ea typeface="Tahoma" panose="020B0604030504040204" pitchFamily="34" charset="0"/>
                <a:cs typeface="Tahoma" panose="020B0604030504040204" pitchFamily="34" charset="0"/>
              </a:rPr>
              <a:t> </a:t>
            </a:r>
            <a:r>
              <a:rPr sz="1800" spc="-4" dirty="0" smtClean="0">
                <a:latin typeface="Tahoma" panose="020B0604030504040204" pitchFamily="34" charset="0"/>
                <a:ea typeface="Tahoma" panose="020B0604030504040204" pitchFamily="34" charset="0"/>
                <a:cs typeface="Tahoma" panose="020B0604030504040204" pitchFamily="34" charset="0"/>
              </a:rPr>
              <a:t>be </a:t>
            </a:r>
            <a:r>
              <a:rPr sz="1800" b="1" spc="-135" dirty="0">
                <a:latin typeface="Tahoma" panose="020B0604030504040204" pitchFamily="34" charset="0"/>
                <a:ea typeface="Tahoma" panose="020B0604030504040204" pitchFamily="34" charset="0"/>
                <a:cs typeface="Tahoma" panose="020B0604030504040204" pitchFamily="34" charset="0"/>
              </a:rPr>
              <a:t>physical, </a:t>
            </a:r>
            <a:r>
              <a:rPr sz="1800" b="1" spc="-153" dirty="0">
                <a:latin typeface="Tahoma" panose="020B0604030504040204" pitchFamily="34" charset="0"/>
                <a:ea typeface="Tahoma" panose="020B0604030504040204" pitchFamily="34" charset="0"/>
                <a:cs typeface="Tahoma" panose="020B0604030504040204" pitchFamily="34" charset="0"/>
              </a:rPr>
              <a:t>verbal </a:t>
            </a:r>
            <a:r>
              <a:rPr sz="1800" spc="-4" dirty="0">
                <a:latin typeface="Tahoma" panose="020B0604030504040204" pitchFamily="34" charset="0"/>
                <a:ea typeface="Tahoma" panose="020B0604030504040204" pitchFamily="34" charset="0"/>
                <a:cs typeface="Tahoma" panose="020B0604030504040204" pitchFamily="34" charset="0"/>
              </a:rPr>
              <a:t>or</a:t>
            </a:r>
            <a:r>
              <a:rPr sz="1800" spc="-349" dirty="0">
                <a:latin typeface="Tahoma" panose="020B0604030504040204" pitchFamily="34" charset="0"/>
                <a:ea typeface="Tahoma" panose="020B0604030504040204" pitchFamily="34" charset="0"/>
                <a:cs typeface="Tahoma" panose="020B0604030504040204" pitchFamily="34" charset="0"/>
              </a:rPr>
              <a:t> </a:t>
            </a:r>
            <a:r>
              <a:rPr sz="1800" b="1" spc="-153" dirty="0">
                <a:latin typeface="Tahoma" panose="020B0604030504040204" pitchFamily="34" charset="0"/>
                <a:ea typeface="Tahoma" panose="020B0604030504040204" pitchFamily="34" charset="0"/>
                <a:cs typeface="Tahoma" panose="020B0604030504040204" pitchFamily="34" charset="0"/>
              </a:rPr>
              <a:t>psychological.</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p:nvPr/>
        </p:nvSpPr>
        <p:spPr>
          <a:xfrm>
            <a:off x="342900" y="4607722"/>
            <a:ext cx="8258175" cy="63341"/>
          </a:xfrm>
          <a:custGeom>
            <a:avLst/>
            <a:gdLst/>
            <a:ahLst/>
            <a:cxnLst/>
            <a:rect l="l" t="t" r="r" b="b"/>
            <a:pathLst>
              <a:path w="11010900" h="84454">
                <a:moveTo>
                  <a:pt x="0" y="84222"/>
                </a:moveTo>
                <a:lnTo>
                  <a:pt x="11010900" y="84222"/>
                </a:lnTo>
                <a:lnTo>
                  <a:pt x="11010900" y="0"/>
                </a:lnTo>
                <a:lnTo>
                  <a:pt x="0" y="0"/>
                </a:lnTo>
                <a:lnTo>
                  <a:pt x="0" y="84222"/>
                </a:lnTo>
                <a:close/>
              </a:path>
            </a:pathLst>
          </a:custGeom>
          <a:solidFill>
            <a:srgbClr val="F0F0F0"/>
          </a:solidFill>
        </p:spPr>
        <p:txBody>
          <a:bodyPr wrap="square" lIns="0" tIns="0" rIns="0" bIns="0" rtlCol="0"/>
          <a:lstStyle/>
          <a:p>
            <a:endParaRPr sz="1050"/>
          </a:p>
        </p:txBody>
      </p:sp>
      <p:sp>
        <p:nvSpPr>
          <p:cNvPr id="6" name="object 6"/>
          <p:cNvSpPr/>
          <p:nvPr/>
        </p:nvSpPr>
        <p:spPr>
          <a:xfrm>
            <a:off x="6899243" y="372789"/>
            <a:ext cx="1571053" cy="7658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7" name="object 7"/>
          <p:cNvSpPr txBox="1">
            <a:spLocks noGrp="1"/>
          </p:cNvSpPr>
          <p:nvPr>
            <p:ph type="title"/>
          </p:nvPr>
        </p:nvSpPr>
        <p:spPr>
          <a:xfrm>
            <a:off x="688847" y="503206"/>
            <a:ext cx="1233011" cy="401552"/>
          </a:xfrm>
          <a:prstGeom prst="rect">
            <a:avLst/>
          </a:prstGeom>
        </p:spPr>
        <p:txBody>
          <a:bodyPr vert="horz" wrap="square" lIns="0" tIns="9049" rIns="0" bIns="0" rtlCol="0" anchor="t" anchorCtr="0">
            <a:spAutoFit/>
          </a:bodyPr>
          <a:lstStyle/>
          <a:p>
            <a:pPr marL="9525">
              <a:spcBef>
                <a:spcPts val="71"/>
              </a:spcBef>
            </a:pPr>
            <a:r>
              <a:rPr sz="2550" spc="-251" dirty="0">
                <a:solidFill>
                  <a:srgbClr val="047AC4"/>
                </a:solidFill>
              </a:rPr>
              <a:t>Def</a:t>
            </a:r>
            <a:r>
              <a:rPr sz="2550" spc="-244" dirty="0">
                <a:solidFill>
                  <a:srgbClr val="047AC4"/>
                </a:solidFill>
              </a:rPr>
              <a:t>i</a:t>
            </a:r>
            <a:r>
              <a:rPr sz="2550" spc="-248" dirty="0">
                <a:solidFill>
                  <a:srgbClr val="047AC4"/>
                </a:solidFill>
              </a:rPr>
              <a:t>n</a:t>
            </a:r>
            <a:r>
              <a:rPr sz="2550" spc="-244" dirty="0">
                <a:solidFill>
                  <a:srgbClr val="047AC4"/>
                </a:solidFill>
              </a:rPr>
              <a:t>i</a:t>
            </a:r>
            <a:r>
              <a:rPr sz="2550" spc="-251" dirty="0">
                <a:solidFill>
                  <a:srgbClr val="047AC4"/>
                </a:solidFill>
              </a:rPr>
              <a:t>t</a:t>
            </a:r>
            <a:r>
              <a:rPr sz="2550" spc="-244" dirty="0">
                <a:solidFill>
                  <a:srgbClr val="047AC4"/>
                </a:solidFill>
              </a:rPr>
              <a:t>i</a:t>
            </a:r>
            <a:r>
              <a:rPr sz="2550" spc="-248" dirty="0">
                <a:solidFill>
                  <a:srgbClr val="047AC4"/>
                </a:solidFill>
              </a:rPr>
              <a:t>o</a:t>
            </a:r>
            <a:r>
              <a:rPr sz="2550" spc="-4" dirty="0">
                <a:solidFill>
                  <a:srgbClr val="047AC4"/>
                </a:solidFill>
              </a:rPr>
              <a:t>n</a:t>
            </a:r>
            <a:endParaRPr sz="2550"/>
          </a:p>
        </p:txBody>
      </p:sp>
      <p:sp>
        <p:nvSpPr>
          <p:cNvPr id="8" name="object 8"/>
          <p:cNvSpPr txBox="1"/>
          <p:nvPr/>
        </p:nvSpPr>
        <p:spPr>
          <a:xfrm>
            <a:off x="717330" y="3012557"/>
            <a:ext cx="5095726" cy="286617"/>
          </a:xfrm>
          <a:prstGeom prst="rect">
            <a:avLst/>
          </a:prstGeom>
        </p:spPr>
        <p:txBody>
          <a:bodyPr vert="horz" wrap="square" lIns="0" tIns="9525" rIns="0" bIns="0" rtlCol="0">
            <a:spAutoFit/>
          </a:bodyPr>
          <a:lstStyle/>
          <a:p>
            <a:pPr marL="9525" marR="3810">
              <a:spcBef>
                <a:spcPts val="75"/>
              </a:spcBef>
            </a:pPr>
            <a:r>
              <a:rPr sz="1800" spc="-150" dirty="0">
                <a:latin typeface="Tahoma" panose="020B0604030504040204" pitchFamily="34" charset="0"/>
                <a:ea typeface="Tahoma" panose="020B0604030504040204" pitchFamily="34" charset="0"/>
                <a:cs typeface="Tahoma" panose="020B0604030504040204" pitchFamily="34" charset="0"/>
              </a:rPr>
              <a:t>….</a:t>
            </a:r>
            <a:r>
              <a:rPr sz="1800" b="1" spc="-150" dirty="0" err="1">
                <a:latin typeface="Tahoma" panose="020B0604030504040204" pitchFamily="34" charset="0"/>
                <a:ea typeface="Tahoma" panose="020B0604030504040204" pitchFamily="34" charset="0"/>
                <a:cs typeface="Tahoma" panose="020B0604030504040204" pitchFamily="34" charset="0"/>
              </a:rPr>
              <a:t>Cyberbulying</a:t>
            </a:r>
            <a:r>
              <a:rPr sz="1800" b="1" spc="-446" dirty="0">
                <a:latin typeface="Tahoma" panose="020B0604030504040204" pitchFamily="34" charset="0"/>
                <a:ea typeface="Tahoma" panose="020B0604030504040204" pitchFamily="34" charset="0"/>
                <a:cs typeface="Tahoma" panose="020B0604030504040204" pitchFamily="34" charset="0"/>
              </a:rPr>
              <a:t> </a:t>
            </a:r>
            <a:r>
              <a:rPr lang="en-GB" sz="1800" b="1" spc="-446" dirty="0" smtClean="0">
                <a:latin typeface="Tahoma" panose="020B0604030504040204" pitchFamily="34" charset="0"/>
                <a:ea typeface="Tahoma" panose="020B0604030504040204" pitchFamily="34" charset="0"/>
                <a:cs typeface="Tahoma" panose="020B0604030504040204" pitchFamily="34" charset="0"/>
              </a:rPr>
              <a:t>  </a:t>
            </a:r>
            <a:r>
              <a:rPr sz="1800" spc="-26" dirty="0" smtClean="0">
                <a:latin typeface="Tahoma" panose="020B0604030504040204" pitchFamily="34" charset="0"/>
                <a:ea typeface="Tahoma" panose="020B0604030504040204" pitchFamily="34" charset="0"/>
                <a:cs typeface="Tahoma" panose="020B0604030504040204" pitchFamily="34" charset="0"/>
              </a:rPr>
              <a:t>is </a:t>
            </a:r>
            <a:r>
              <a:rPr sz="1800" spc="-8" dirty="0">
                <a:latin typeface="Tahoma" panose="020B0604030504040204" pitchFamily="34" charset="0"/>
                <a:ea typeface="Tahoma" panose="020B0604030504040204" pitchFamily="34" charset="0"/>
                <a:cs typeface="Tahoma" panose="020B0604030504040204" pitchFamily="34" charset="0"/>
              </a:rPr>
              <a:t>the </a:t>
            </a:r>
            <a:r>
              <a:rPr sz="1800" spc="-23" dirty="0">
                <a:latin typeface="Tahoma" panose="020B0604030504040204" pitchFamily="34" charset="0"/>
                <a:ea typeface="Tahoma" panose="020B0604030504040204" pitchFamily="34" charset="0"/>
                <a:cs typeface="Tahoma" panose="020B0604030504040204" pitchFamily="34" charset="0"/>
              </a:rPr>
              <a:t>new </a:t>
            </a:r>
            <a:r>
              <a:rPr sz="1800" spc="-4" dirty="0">
                <a:latin typeface="Tahoma" panose="020B0604030504040204" pitchFamily="34" charset="0"/>
                <a:ea typeface="Tahoma" panose="020B0604030504040204" pitchFamily="34" charset="0"/>
                <a:cs typeface="Tahoma" panose="020B0604030504040204" pitchFamily="34" charset="0"/>
              </a:rPr>
              <a:t>kid on </a:t>
            </a:r>
            <a:r>
              <a:rPr sz="1800" spc="-8" dirty="0" smtClean="0">
                <a:latin typeface="Tahoma" panose="020B0604030504040204" pitchFamily="34" charset="0"/>
                <a:ea typeface="Tahoma" panose="020B0604030504040204" pitchFamily="34" charset="0"/>
                <a:cs typeface="Tahoma" panose="020B0604030504040204" pitchFamily="34" charset="0"/>
              </a:rPr>
              <a:t>the</a:t>
            </a:r>
            <a:r>
              <a:rPr lang="en-GB" sz="1800" spc="-8" dirty="0" smtClean="0">
                <a:latin typeface="Tahoma" panose="020B0604030504040204" pitchFamily="34" charset="0"/>
                <a:ea typeface="Tahoma" panose="020B0604030504040204" pitchFamily="34" charset="0"/>
                <a:cs typeface="Tahoma" panose="020B0604030504040204" pitchFamily="34" charset="0"/>
              </a:rPr>
              <a:t> </a:t>
            </a:r>
            <a:r>
              <a:rPr sz="1800" spc="-26" dirty="0" smtClean="0">
                <a:latin typeface="Tahoma" panose="020B0604030504040204" pitchFamily="34" charset="0"/>
                <a:ea typeface="Tahoma" panose="020B0604030504040204" pitchFamily="34" charset="0"/>
                <a:cs typeface="Tahoma" panose="020B0604030504040204" pitchFamily="34" charset="0"/>
              </a:rPr>
              <a:t>block</a:t>
            </a:r>
            <a:r>
              <a:rPr sz="1800" spc="-26" dirty="0">
                <a:latin typeface="Tahoma" panose="020B0604030504040204" pitchFamily="34" charset="0"/>
                <a:ea typeface="Tahoma" panose="020B0604030504040204" pitchFamily="34" charset="0"/>
                <a:cs typeface="Tahoma" panose="020B0604030504040204" pitchFamily="34" charset="0"/>
              </a:rPr>
              <a:t>.</a:t>
            </a:r>
            <a:endParaRPr sz="1800" dirty="0">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p:cNvGrpSpPr/>
          <p:nvPr/>
        </p:nvGrpSpPr>
        <p:grpSpPr>
          <a:xfrm>
            <a:off x="5666048" y="2396994"/>
            <a:ext cx="2714806" cy="2080179"/>
            <a:chOff x="695287" y="2779395"/>
            <a:chExt cx="2399957" cy="1541430"/>
          </a:xfrm>
        </p:grpSpPr>
        <p:sp>
          <p:nvSpPr>
            <p:cNvPr id="9" name="object 9"/>
            <p:cNvSpPr/>
            <p:nvPr/>
          </p:nvSpPr>
          <p:spPr>
            <a:xfrm>
              <a:off x="1144429" y="2929129"/>
              <a:ext cx="1313021" cy="1313021"/>
            </a:xfrm>
            <a:custGeom>
              <a:avLst/>
              <a:gdLst/>
              <a:ahLst/>
              <a:cxnLst/>
              <a:rect l="l" t="t" r="r" b="b"/>
              <a:pathLst>
                <a:path w="1750695" h="1750695">
                  <a:moveTo>
                    <a:pt x="875157" y="0"/>
                  </a:moveTo>
                  <a:lnTo>
                    <a:pt x="827151" y="1270"/>
                  </a:lnTo>
                  <a:lnTo>
                    <a:pt x="779780" y="5080"/>
                  </a:lnTo>
                  <a:lnTo>
                    <a:pt x="733170" y="11430"/>
                  </a:lnTo>
                  <a:lnTo>
                    <a:pt x="687451" y="20193"/>
                  </a:lnTo>
                  <a:lnTo>
                    <a:pt x="642493" y="31242"/>
                  </a:lnTo>
                  <a:lnTo>
                    <a:pt x="598551" y="44577"/>
                  </a:lnTo>
                  <a:lnTo>
                    <a:pt x="555625" y="60198"/>
                  </a:lnTo>
                  <a:lnTo>
                    <a:pt x="513714" y="77851"/>
                  </a:lnTo>
                  <a:lnTo>
                    <a:pt x="472947" y="97663"/>
                  </a:lnTo>
                  <a:lnTo>
                    <a:pt x="433450" y="119507"/>
                  </a:lnTo>
                  <a:lnTo>
                    <a:pt x="395224" y="143256"/>
                  </a:lnTo>
                  <a:lnTo>
                    <a:pt x="358267" y="168783"/>
                  </a:lnTo>
                  <a:lnTo>
                    <a:pt x="322833" y="196342"/>
                  </a:lnTo>
                  <a:lnTo>
                    <a:pt x="288797" y="225425"/>
                  </a:lnTo>
                  <a:lnTo>
                    <a:pt x="256286" y="256286"/>
                  </a:lnTo>
                  <a:lnTo>
                    <a:pt x="225425" y="288798"/>
                  </a:lnTo>
                  <a:lnTo>
                    <a:pt x="196342" y="322834"/>
                  </a:lnTo>
                  <a:lnTo>
                    <a:pt x="168909" y="358267"/>
                  </a:lnTo>
                  <a:lnTo>
                    <a:pt x="143256" y="395224"/>
                  </a:lnTo>
                  <a:lnTo>
                    <a:pt x="119506" y="433451"/>
                  </a:lnTo>
                  <a:lnTo>
                    <a:pt x="97662" y="472948"/>
                  </a:lnTo>
                  <a:lnTo>
                    <a:pt x="77850" y="513715"/>
                  </a:lnTo>
                  <a:lnTo>
                    <a:pt x="60197" y="555625"/>
                  </a:lnTo>
                  <a:lnTo>
                    <a:pt x="44576" y="598551"/>
                  </a:lnTo>
                  <a:lnTo>
                    <a:pt x="31241" y="642493"/>
                  </a:lnTo>
                  <a:lnTo>
                    <a:pt x="20192" y="687451"/>
                  </a:lnTo>
                  <a:lnTo>
                    <a:pt x="11429" y="733171"/>
                  </a:lnTo>
                  <a:lnTo>
                    <a:pt x="5079" y="779780"/>
                  </a:lnTo>
                  <a:lnTo>
                    <a:pt x="1269" y="827151"/>
                  </a:lnTo>
                  <a:lnTo>
                    <a:pt x="0" y="875157"/>
                  </a:lnTo>
                  <a:lnTo>
                    <a:pt x="1269" y="923163"/>
                  </a:lnTo>
                  <a:lnTo>
                    <a:pt x="5079" y="970534"/>
                  </a:lnTo>
                  <a:lnTo>
                    <a:pt x="11429" y="1017143"/>
                  </a:lnTo>
                  <a:lnTo>
                    <a:pt x="20192" y="1062863"/>
                  </a:lnTo>
                  <a:lnTo>
                    <a:pt x="31241" y="1107821"/>
                  </a:lnTo>
                  <a:lnTo>
                    <a:pt x="44576" y="1151763"/>
                  </a:lnTo>
                  <a:lnTo>
                    <a:pt x="60197" y="1194689"/>
                  </a:lnTo>
                  <a:lnTo>
                    <a:pt x="77850" y="1236599"/>
                  </a:lnTo>
                  <a:lnTo>
                    <a:pt x="97662" y="1277366"/>
                  </a:lnTo>
                  <a:lnTo>
                    <a:pt x="119506" y="1316863"/>
                  </a:lnTo>
                  <a:lnTo>
                    <a:pt x="143256" y="1355090"/>
                  </a:lnTo>
                  <a:lnTo>
                    <a:pt x="168909" y="1392047"/>
                  </a:lnTo>
                  <a:lnTo>
                    <a:pt x="196342" y="1427480"/>
                  </a:lnTo>
                  <a:lnTo>
                    <a:pt x="225425" y="1461516"/>
                  </a:lnTo>
                  <a:lnTo>
                    <a:pt x="256286" y="1494028"/>
                  </a:lnTo>
                  <a:lnTo>
                    <a:pt x="288797" y="1524889"/>
                  </a:lnTo>
                  <a:lnTo>
                    <a:pt x="322833" y="1554099"/>
                  </a:lnTo>
                  <a:lnTo>
                    <a:pt x="358267" y="1581531"/>
                  </a:lnTo>
                  <a:lnTo>
                    <a:pt x="395224" y="1607058"/>
                  </a:lnTo>
                  <a:lnTo>
                    <a:pt x="433450" y="1630807"/>
                  </a:lnTo>
                  <a:lnTo>
                    <a:pt x="472947" y="1652651"/>
                  </a:lnTo>
                  <a:lnTo>
                    <a:pt x="513714" y="1672463"/>
                  </a:lnTo>
                  <a:lnTo>
                    <a:pt x="555625" y="1690141"/>
                  </a:lnTo>
                  <a:lnTo>
                    <a:pt x="598551" y="1705711"/>
                  </a:lnTo>
                  <a:lnTo>
                    <a:pt x="642493" y="1719059"/>
                  </a:lnTo>
                  <a:lnTo>
                    <a:pt x="687451" y="1730146"/>
                  </a:lnTo>
                  <a:lnTo>
                    <a:pt x="733170" y="1738871"/>
                  </a:lnTo>
                  <a:lnTo>
                    <a:pt x="779780" y="1745183"/>
                  </a:lnTo>
                  <a:lnTo>
                    <a:pt x="827151" y="1749031"/>
                  </a:lnTo>
                  <a:lnTo>
                    <a:pt x="875157" y="1750326"/>
                  </a:lnTo>
                  <a:lnTo>
                    <a:pt x="923163" y="1749031"/>
                  </a:lnTo>
                  <a:lnTo>
                    <a:pt x="970533" y="1745183"/>
                  </a:lnTo>
                  <a:lnTo>
                    <a:pt x="1017143" y="1738871"/>
                  </a:lnTo>
                  <a:lnTo>
                    <a:pt x="1062863" y="1730146"/>
                  </a:lnTo>
                  <a:lnTo>
                    <a:pt x="1107820" y="1719059"/>
                  </a:lnTo>
                  <a:lnTo>
                    <a:pt x="1151763" y="1705711"/>
                  </a:lnTo>
                  <a:lnTo>
                    <a:pt x="1194689" y="1690141"/>
                  </a:lnTo>
                  <a:lnTo>
                    <a:pt x="1236599" y="1672463"/>
                  </a:lnTo>
                  <a:lnTo>
                    <a:pt x="1277365" y="1652651"/>
                  </a:lnTo>
                  <a:lnTo>
                    <a:pt x="1316863" y="1630807"/>
                  </a:lnTo>
                  <a:lnTo>
                    <a:pt x="1355089" y="1607058"/>
                  </a:lnTo>
                  <a:lnTo>
                    <a:pt x="1392046" y="1581531"/>
                  </a:lnTo>
                  <a:lnTo>
                    <a:pt x="1427480" y="1554099"/>
                  </a:lnTo>
                  <a:lnTo>
                    <a:pt x="1461515" y="1524889"/>
                  </a:lnTo>
                  <a:lnTo>
                    <a:pt x="1494027" y="1494028"/>
                  </a:lnTo>
                  <a:lnTo>
                    <a:pt x="1524889" y="1461516"/>
                  </a:lnTo>
                  <a:lnTo>
                    <a:pt x="1553971" y="1427480"/>
                  </a:lnTo>
                  <a:lnTo>
                    <a:pt x="1581403" y="1392047"/>
                  </a:lnTo>
                  <a:lnTo>
                    <a:pt x="1607058" y="1355090"/>
                  </a:lnTo>
                  <a:lnTo>
                    <a:pt x="1630807" y="1316863"/>
                  </a:lnTo>
                  <a:lnTo>
                    <a:pt x="1652651" y="1277366"/>
                  </a:lnTo>
                  <a:lnTo>
                    <a:pt x="1672463" y="1236599"/>
                  </a:lnTo>
                  <a:lnTo>
                    <a:pt x="1690115" y="1194689"/>
                  </a:lnTo>
                  <a:lnTo>
                    <a:pt x="1705737" y="1151763"/>
                  </a:lnTo>
                  <a:lnTo>
                    <a:pt x="1719071" y="1107821"/>
                  </a:lnTo>
                  <a:lnTo>
                    <a:pt x="1730120" y="1062863"/>
                  </a:lnTo>
                  <a:lnTo>
                    <a:pt x="1738883" y="1017143"/>
                  </a:lnTo>
                  <a:lnTo>
                    <a:pt x="1745233" y="970534"/>
                  </a:lnTo>
                  <a:lnTo>
                    <a:pt x="1749044" y="923163"/>
                  </a:lnTo>
                  <a:lnTo>
                    <a:pt x="1750314" y="875157"/>
                  </a:lnTo>
                  <a:lnTo>
                    <a:pt x="1749044" y="827151"/>
                  </a:lnTo>
                  <a:lnTo>
                    <a:pt x="1745233" y="779780"/>
                  </a:lnTo>
                  <a:lnTo>
                    <a:pt x="1738883" y="733171"/>
                  </a:lnTo>
                  <a:lnTo>
                    <a:pt x="1730120" y="687451"/>
                  </a:lnTo>
                  <a:lnTo>
                    <a:pt x="1719071" y="642493"/>
                  </a:lnTo>
                  <a:lnTo>
                    <a:pt x="1705737" y="598551"/>
                  </a:lnTo>
                  <a:lnTo>
                    <a:pt x="1690115" y="555625"/>
                  </a:lnTo>
                  <a:lnTo>
                    <a:pt x="1672463" y="513715"/>
                  </a:lnTo>
                  <a:lnTo>
                    <a:pt x="1652651" y="472948"/>
                  </a:lnTo>
                  <a:lnTo>
                    <a:pt x="1630807" y="433451"/>
                  </a:lnTo>
                  <a:lnTo>
                    <a:pt x="1607058" y="395224"/>
                  </a:lnTo>
                  <a:lnTo>
                    <a:pt x="1581403" y="358267"/>
                  </a:lnTo>
                  <a:lnTo>
                    <a:pt x="1553971" y="322834"/>
                  </a:lnTo>
                  <a:lnTo>
                    <a:pt x="1524889" y="288798"/>
                  </a:lnTo>
                  <a:lnTo>
                    <a:pt x="1494027" y="256286"/>
                  </a:lnTo>
                  <a:lnTo>
                    <a:pt x="1461515" y="225425"/>
                  </a:lnTo>
                  <a:lnTo>
                    <a:pt x="1427480" y="196342"/>
                  </a:lnTo>
                  <a:lnTo>
                    <a:pt x="1392046" y="168783"/>
                  </a:lnTo>
                  <a:lnTo>
                    <a:pt x="1355089" y="143256"/>
                  </a:lnTo>
                  <a:lnTo>
                    <a:pt x="1316863" y="119507"/>
                  </a:lnTo>
                  <a:lnTo>
                    <a:pt x="1277365" y="97663"/>
                  </a:lnTo>
                  <a:lnTo>
                    <a:pt x="1236599" y="77851"/>
                  </a:lnTo>
                  <a:lnTo>
                    <a:pt x="1194689" y="60198"/>
                  </a:lnTo>
                  <a:lnTo>
                    <a:pt x="1151763" y="44577"/>
                  </a:lnTo>
                  <a:lnTo>
                    <a:pt x="1107820" y="31242"/>
                  </a:lnTo>
                  <a:lnTo>
                    <a:pt x="1062863" y="20193"/>
                  </a:lnTo>
                  <a:lnTo>
                    <a:pt x="1017143" y="11430"/>
                  </a:lnTo>
                  <a:lnTo>
                    <a:pt x="970533" y="5080"/>
                  </a:lnTo>
                  <a:lnTo>
                    <a:pt x="923163" y="1270"/>
                  </a:lnTo>
                  <a:lnTo>
                    <a:pt x="875157" y="0"/>
                  </a:lnTo>
                  <a:close/>
                </a:path>
              </a:pathLst>
            </a:custGeom>
            <a:solidFill>
              <a:srgbClr val="097CC1"/>
            </a:solidFill>
          </p:spPr>
          <p:txBody>
            <a:bodyPr wrap="square" lIns="0" tIns="0" rIns="0" bIns="0" rtlCol="0"/>
            <a:lstStyle/>
            <a:p>
              <a:endParaRPr sz="1050"/>
            </a:p>
          </p:txBody>
        </p:sp>
        <p:sp>
          <p:nvSpPr>
            <p:cNvPr id="10" name="object 10"/>
            <p:cNvSpPr/>
            <p:nvPr/>
          </p:nvSpPr>
          <p:spPr>
            <a:xfrm>
              <a:off x="716861" y="3891058"/>
              <a:ext cx="350996" cy="350996"/>
            </a:xfrm>
            <a:custGeom>
              <a:avLst/>
              <a:gdLst/>
              <a:ahLst/>
              <a:cxnLst/>
              <a:rect l="l" t="t" r="r" b="b"/>
              <a:pathLst>
                <a:path w="467994" h="467995">
                  <a:moveTo>
                    <a:pt x="233857" y="0"/>
                  </a:moveTo>
                  <a:lnTo>
                    <a:pt x="186728" y="4699"/>
                  </a:lnTo>
                  <a:lnTo>
                    <a:pt x="142824" y="18415"/>
                  </a:lnTo>
                  <a:lnTo>
                    <a:pt x="103098" y="40005"/>
                  </a:lnTo>
                  <a:lnTo>
                    <a:pt x="68491" y="68580"/>
                  </a:lnTo>
                  <a:lnTo>
                    <a:pt x="39941" y="103124"/>
                  </a:lnTo>
                  <a:lnTo>
                    <a:pt x="18376" y="142875"/>
                  </a:lnTo>
                  <a:lnTo>
                    <a:pt x="4749" y="186817"/>
                  </a:lnTo>
                  <a:lnTo>
                    <a:pt x="0" y="233934"/>
                  </a:lnTo>
                  <a:lnTo>
                    <a:pt x="4749" y="281051"/>
                  </a:lnTo>
                  <a:lnTo>
                    <a:pt x="18376" y="324993"/>
                  </a:lnTo>
                  <a:lnTo>
                    <a:pt x="39941" y="364617"/>
                  </a:lnTo>
                  <a:lnTo>
                    <a:pt x="68491" y="399288"/>
                  </a:lnTo>
                  <a:lnTo>
                    <a:pt x="103098" y="427824"/>
                  </a:lnTo>
                  <a:lnTo>
                    <a:pt x="142824" y="449376"/>
                  </a:lnTo>
                  <a:lnTo>
                    <a:pt x="186728" y="463003"/>
                  </a:lnTo>
                  <a:lnTo>
                    <a:pt x="233857" y="467753"/>
                  </a:lnTo>
                  <a:lnTo>
                    <a:pt x="280974" y="463003"/>
                  </a:lnTo>
                  <a:lnTo>
                    <a:pt x="324853" y="449376"/>
                  </a:lnTo>
                  <a:lnTo>
                    <a:pt x="364604" y="427824"/>
                  </a:lnTo>
                  <a:lnTo>
                    <a:pt x="399148" y="399288"/>
                  </a:lnTo>
                  <a:lnTo>
                    <a:pt x="427723" y="364617"/>
                  </a:lnTo>
                  <a:lnTo>
                    <a:pt x="449313" y="324993"/>
                  </a:lnTo>
                  <a:lnTo>
                    <a:pt x="463029" y="281051"/>
                  </a:lnTo>
                  <a:lnTo>
                    <a:pt x="467728" y="233934"/>
                  </a:lnTo>
                  <a:lnTo>
                    <a:pt x="463029" y="186817"/>
                  </a:lnTo>
                  <a:lnTo>
                    <a:pt x="449313" y="142875"/>
                  </a:lnTo>
                  <a:lnTo>
                    <a:pt x="427723" y="103124"/>
                  </a:lnTo>
                  <a:lnTo>
                    <a:pt x="399148" y="68580"/>
                  </a:lnTo>
                  <a:lnTo>
                    <a:pt x="364604" y="40005"/>
                  </a:lnTo>
                  <a:lnTo>
                    <a:pt x="324853" y="18415"/>
                  </a:lnTo>
                  <a:lnTo>
                    <a:pt x="280974" y="4699"/>
                  </a:lnTo>
                  <a:lnTo>
                    <a:pt x="233857" y="0"/>
                  </a:lnTo>
                  <a:close/>
                </a:path>
              </a:pathLst>
            </a:custGeom>
            <a:solidFill>
              <a:srgbClr val="097CC1"/>
            </a:solidFill>
          </p:spPr>
          <p:txBody>
            <a:bodyPr wrap="square" lIns="0" tIns="0" rIns="0" bIns="0" rtlCol="0"/>
            <a:lstStyle/>
            <a:p>
              <a:endParaRPr sz="1050"/>
            </a:p>
          </p:txBody>
        </p:sp>
        <p:sp>
          <p:nvSpPr>
            <p:cNvPr id="11" name="object 11"/>
            <p:cNvSpPr txBox="1"/>
            <p:nvPr/>
          </p:nvSpPr>
          <p:spPr>
            <a:xfrm>
              <a:off x="1204337" y="3396545"/>
              <a:ext cx="1171366" cy="372031"/>
            </a:xfrm>
            <a:prstGeom prst="rect">
              <a:avLst/>
            </a:prstGeom>
          </p:spPr>
          <p:txBody>
            <a:bodyPr vert="horz" wrap="square" lIns="0" tIns="9525" rIns="0" bIns="0" rtlCol="0">
              <a:spAutoFit/>
            </a:bodyPr>
            <a:lstStyle/>
            <a:p>
              <a:pPr algn="ctr">
                <a:spcBef>
                  <a:spcPts val="75"/>
                </a:spcBef>
              </a:pPr>
              <a:r>
                <a:rPr sz="1600" dirty="0">
                  <a:solidFill>
                    <a:schemeClr val="bg1"/>
                  </a:solidFill>
                  <a:latin typeface="Tahoma" panose="020B0604030504040204" pitchFamily="34" charset="0"/>
                  <a:ea typeface="Tahoma" panose="020B0604030504040204" pitchFamily="34" charset="0"/>
                  <a:cs typeface="Tahoma" panose="020B0604030504040204" pitchFamily="34" charset="0"/>
                </a:rPr>
                <a:t>Bullying has</a:t>
              </a:r>
            </a:p>
            <a:p>
              <a:pPr marL="22860" algn="ctr"/>
              <a:r>
                <a:rPr sz="1600" b="1" dirty="0">
                  <a:solidFill>
                    <a:schemeClr val="bg1"/>
                  </a:solidFill>
                  <a:latin typeface="Tahoma" panose="020B0604030504040204" pitchFamily="34" charset="0"/>
                  <a:ea typeface="Tahoma" panose="020B0604030504040204" pitchFamily="34" charset="0"/>
                  <a:cs typeface="Tahoma" panose="020B0604030504040204" pitchFamily="34" charset="0"/>
                </a:rPr>
                <a:t>evolved</a:t>
              </a:r>
              <a:endParaRPr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p:nvPr/>
          </p:nvSpPr>
          <p:spPr>
            <a:xfrm>
              <a:off x="695287" y="2824638"/>
              <a:ext cx="451009" cy="451009"/>
            </a:xfrm>
            <a:custGeom>
              <a:avLst/>
              <a:gdLst/>
              <a:ahLst/>
              <a:cxnLst/>
              <a:rect l="l" t="t" r="r" b="b"/>
              <a:pathLst>
                <a:path w="601344" h="601345">
                  <a:moveTo>
                    <a:pt x="0" y="300354"/>
                  </a:moveTo>
                  <a:lnTo>
                    <a:pt x="3937" y="251587"/>
                  </a:lnTo>
                  <a:lnTo>
                    <a:pt x="15316" y="205485"/>
                  </a:lnTo>
                  <a:lnTo>
                    <a:pt x="33528" y="162306"/>
                  </a:lnTo>
                  <a:lnTo>
                    <a:pt x="57962" y="122935"/>
                  </a:lnTo>
                  <a:lnTo>
                    <a:pt x="87985" y="88010"/>
                  </a:lnTo>
                  <a:lnTo>
                    <a:pt x="122986" y="57912"/>
                  </a:lnTo>
                  <a:lnTo>
                    <a:pt x="162356" y="33527"/>
                  </a:lnTo>
                  <a:lnTo>
                    <a:pt x="205460" y="15366"/>
                  </a:lnTo>
                  <a:lnTo>
                    <a:pt x="251688" y="3937"/>
                  </a:lnTo>
                  <a:lnTo>
                    <a:pt x="300418" y="0"/>
                  </a:lnTo>
                  <a:lnTo>
                    <a:pt x="349173" y="3937"/>
                  </a:lnTo>
                  <a:lnTo>
                    <a:pt x="395401" y="15366"/>
                  </a:lnTo>
                  <a:lnTo>
                    <a:pt x="438454" y="33527"/>
                  </a:lnTo>
                  <a:lnTo>
                    <a:pt x="477824" y="57912"/>
                  </a:lnTo>
                  <a:lnTo>
                    <a:pt x="512876" y="88010"/>
                  </a:lnTo>
                  <a:lnTo>
                    <a:pt x="542848" y="122935"/>
                  </a:lnTo>
                  <a:lnTo>
                    <a:pt x="567359" y="162306"/>
                  </a:lnTo>
                  <a:lnTo>
                    <a:pt x="585520" y="205485"/>
                  </a:lnTo>
                  <a:lnTo>
                    <a:pt x="596950" y="251587"/>
                  </a:lnTo>
                  <a:lnTo>
                    <a:pt x="600887" y="300354"/>
                  </a:lnTo>
                  <a:lnTo>
                    <a:pt x="596950" y="349122"/>
                  </a:lnTo>
                  <a:lnTo>
                    <a:pt x="585520" y="395350"/>
                  </a:lnTo>
                  <a:lnTo>
                    <a:pt x="567359" y="438403"/>
                  </a:lnTo>
                  <a:lnTo>
                    <a:pt x="542848" y="477773"/>
                  </a:lnTo>
                  <a:lnTo>
                    <a:pt x="512876" y="512825"/>
                  </a:lnTo>
                  <a:lnTo>
                    <a:pt x="477824" y="542925"/>
                  </a:lnTo>
                  <a:lnTo>
                    <a:pt x="438454" y="567308"/>
                  </a:lnTo>
                  <a:lnTo>
                    <a:pt x="395401" y="585469"/>
                  </a:lnTo>
                  <a:lnTo>
                    <a:pt x="349173" y="596900"/>
                  </a:lnTo>
                  <a:lnTo>
                    <a:pt x="300418" y="600837"/>
                  </a:lnTo>
                  <a:lnTo>
                    <a:pt x="251688" y="596900"/>
                  </a:lnTo>
                  <a:lnTo>
                    <a:pt x="205460" y="585469"/>
                  </a:lnTo>
                  <a:lnTo>
                    <a:pt x="162356" y="567308"/>
                  </a:lnTo>
                  <a:lnTo>
                    <a:pt x="122986" y="542925"/>
                  </a:lnTo>
                  <a:lnTo>
                    <a:pt x="87985" y="512825"/>
                  </a:lnTo>
                  <a:lnTo>
                    <a:pt x="57962" y="477773"/>
                  </a:lnTo>
                  <a:lnTo>
                    <a:pt x="33528" y="438403"/>
                  </a:lnTo>
                  <a:lnTo>
                    <a:pt x="15316" y="395350"/>
                  </a:lnTo>
                  <a:lnTo>
                    <a:pt x="3937" y="349122"/>
                  </a:lnTo>
                  <a:lnTo>
                    <a:pt x="0" y="300354"/>
                  </a:lnTo>
                  <a:close/>
                </a:path>
              </a:pathLst>
            </a:custGeom>
            <a:ln w="57148">
              <a:solidFill>
                <a:srgbClr val="097CC1"/>
              </a:solidFill>
            </a:ln>
          </p:spPr>
          <p:txBody>
            <a:bodyPr wrap="square" lIns="0" tIns="0" rIns="0" bIns="0" rtlCol="0"/>
            <a:lstStyle/>
            <a:p>
              <a:endParaRPr sz="1050"/>
            </a:p>
          </p:txBody>
        </p:sp>
        <p:sp>
          <p:nvSpPr>
            <p:cNvPr id="13" name="object 13"/>
            <p:cNvSpPr/>
            <p:nvPr/>
          </p:nvSpPr>
          <p:spPr>
            <a:xfrm>
              <a:off x="2744248" y="2779395"/>
              <a:ext cx="350996" cy="350996"/>
            </a:xfrm>
            <a:custGeom>
              <a:avLst/>
              <a:gdLst/>
              <a:ahLst/>
              <a:cxnLst/>
              <a:rect l="l" t="t" r="r" b="b"/>
              <a:pathLst>
                <a:path w="467995" h="467995">
                  <a:moveTo>
                    <a:pt x="233806" y="0"/>
                  </a:moveTo>
                  <a:lnTo>
                    <a:pt x="186689" y="4698"/>
                  </a:lnTo>
                  <a:lnTo>
                    <a:pt x="142875" y="18414"/>
                  </a:lnTo>
                  <a:lnTo>
                    <a:pt x="103124" y="39877"/>
                  </a:lnTo>
                  <a:lnTo>
                    <a:pt x="68452" y="68452"/>
                  </a:lnTo>
                  <a:lnTo>
                    <a:pt x="40004" y="103123"/>
                  </a:lnTo>
                  <a:lnTo>
                    <a:pt x="18414" y="142747"/>
                  </a:lnTo>
                  <a:lnTo>
                    <a:pt x="4699" y="186689"/>
                  </a:lnTo>
                  <a:lnTo>
                    <a:pt x="0" y="233806"/>
                  </a:lnTo>
                  <a:lnTo>
                    <a:pt x="4699" y="280923"/>
                  </a:lnTo>
                  <a:lnTo>
                    <a:pt x="18414" y="324865"/>
                  </a:lnTo>
                  <a:lnTo>
                    <a:pt x="40004" y="364489"/>
                  </a:lnTo>
                  <a:lnTo>
                    <a:pt x="68452" y="399160"/>
                  </a:lnTo>
                  <a:lnTo>
                    <a:pt x="103124" y="427735"/>
                  </a:lnTo>
                  <a:lnTo>
                    <a:pt x="142875" y="449198"/>
                  </a:lnTo>
                  <a:lnTo>
                    <a:pt x="186689" y="462914"/>
                  </a:lnTo>
                  <a:lnTo>
                    <a:pt x="233806" y="467613"/>
                  </a:lnTo>
                  <a:lnTo>
                    <a:pt x="280924" y="462914"/>
                  </a:lnTo>
                  <a:lnTo>
                    <a:pt x="324865" y="449198"/>
                  </a:lnTo>
                  <a:lnTo>
                    <a:pt x="364616" y="427735"/>
                  </a:lnTo>
                  <a:lnTo>
                    <a:pt x="399161" y="399160"/>
                  </a:lnTo>
                  <a:lnTo>
                    <a:pt x="427736" y="364489"/>
                  </a:lnTo>
                  <a:lnTo>
                    <a:pt x="449325" y="324865"/>
                  </a:lnTo>
                  <a:lnTo>
                    <a:pt x="463041" y="280923"/>
                  </a:lnTo>
                  <a:lnTo>
                    <a:pt x="467740" y="233806"/>
                  </a:lnTo>
                  <a:lnTo>
                    <a:pt x="463041" y="186689"/>
                  </a:lnTo>
                  <a:lnTo>
                    <a:pt x="449325" y="142747"/>
                  </a:lnTo>
                  <a:lnTo>
                    <a:pt x="427736" y="103123"/>
                  </a:lnTo>
                  <a:lnTo>
                    <a:pt x="399161" y="68452"/>
                  </a:lnTo>
                  <a:lnTo>
                    <a:pt x="364616" y="39877"/>
                  </a:lnTo>
                  <a:lnTo>
                    <a:pt x="324865" y="18414"/>
                  </a:lnTo>
                  <a:lnTo>
                    <a:pt x="280924" y="4698"/>
                  </a:lnTo>
                  <a:lnTo>
                    <a:pt x="233806" y="0"/>
                  </a:lnTo>
                  <a:close/>
                </a:path>
              </a:pathLst>
            </a:custGeom>
            <a:solidFill>
              <a:srgbClr val="097CC1"/>
            </a:solidFill>
          </p:spPr>
          <p:txBody>
            <a:bodyPr wrap="square" lIns="0" tIns="0" rIns="0" bIns="0" rtlCol="0"/>
            <a:lstStyle/>
            <a:p>
              <a:endParaRPr sz="1050"/>
            </a:p>
          </p:txBody>
        </p:sp>
        <p:sp>
          <p:nvSpPr>
            <p:cNvPr id="14" name="object 14"/>
            <p:cNvSpPr/>
            <p:nvPr/>
          </p:nvSpPr>
          <p:spPr>
            <a:xfrm>
              <a:off x="2529555" y="3969829"/>
              <a:ext cx="350996" cy="350996"/>
            </a:xfrm>
            <a:custGeom>
              <a:avLst/>
              <a:gdLst/>
              <a:ahLst/>
              <a:cxnLst/>
              <a:rect l="l" t="t" r="r" b="b"/>
              <a:pathLst>
                <a:path w="467995" h="467995">
                  <a:moveTo>
                    <a:pt x="233807" y="0"/>
                  </a:moveTo>
                  <a:lnTo>
                    <a:pt x="186689" y="4699"/>
                  </a:lnTo>
                  <a:lnTo>
                    <a:pt x="142748" y="18415"/>
                  </a:lnTo>
                  <a:lnTo>
                    <a:pt x="103124" y="39878"/>
                  </a:lnTo>
                  <a:lnTo>
                    <a:pt x="68452" y="68453"/>
                  </a:lnTo>
                  <a:lnTo>
                    <a:pt x="39877" y="103124"/>
                  </a:lnTo>
                  <a:lnTo>
                    <a:pt x="18414" y="142748"/>
                  </a:lnTo>
                  <a:lnTo>
                    <a:pt x="4699" y="186690"/>
                  </a:lnTo>
                  <a:lnTo>
                    <a:pt x="0" y="233807"/>
                  </a:lnTo>
                  <a:lnTo>
                    <a:pt x="4699" y="280924"/>
                  </a:lnTo>
                  <a:lnTo>
                    <a:pt x="18414" y="324840"/>
                  </a:lnTo>
                  <a:lnTo>
                    <a:pt x="39877" y="364566"/>
                  </a:lnTo>
                  <a:lnTo>
                    <a:pt x="68452" y="399173"/>
                  </a:lnTo>
                  <a:lnTo>
                    <a:pt x="103124" y="427736"/>
                  </a:lnTo>
                  <a:lnTo>
                    <a:pt x="142748" y="449300"/>
                  </a:lnTo>
                  <a:lnTo>
                    <a:pt x="186689" y="462927"/>
                  </a:lnTo>
                  <a:lnTo>
                    <a:pt x="233807" y="467677"/>
                  </a:lnTo>
                  <a:lnTo>
                    <a:pt x="280924" y="462927"/>
                  </a:lnTo>
                  <a:lnTo>
                    <a:pt x="324865" y="449300"/>
                  </a:lnTo>
                  <a:lnTo>
                    <a:pt x="364616" y="427736"/>
                  </a:lnTo>
                  <a:lnTo>
                    <a:pt x="399161" y="399173"/>
                  </a:lnTo>
                  <a:lnTo>
                    <a:pt x="427736" y="364566"/>
                  </a:lnTo>
                  <a:lnTo>
                    <a:pt x="449325" y="324840"/>
                  </a:lnTo>
                  <a:lnTo>
                    <a:pt x="463041" y="280924"/>
                  </a:lnTo>
                  <a:lnTo>
                    <a:pt x="467740" y="233807"/>
                  </a:lnTo>
                  <a:lnTo>
                    <a:pt x="463041" y="186690"/>
                  </a:lnTo>
                  <a:lnTo>
                    <a:pt x="449325" y="142748"/>
                  </a:lnTo>
                  <a:lnTo>
                    <a:pt x="427736" y="103124"/>
                  </a:lnTo>
                  <a:lnTo>
                    <a:pt x="399161" y="68453"/>
                  </a:lnTo>
                  <a:lnTo>
                    <a:pt x="364616" y="39878"/>
                  </a:lnTo>
                  <a:lnTo>
                    <a:pt x="324865" y="18415"/>
                  </a:lnTo>
                  <a:lnTo>
                    <a:pt x="280924" y="4699"/>
                  </a:lnTo>
                  <a:lnTo>
                    <a:pt x="233807" y="0"/>
                  </a:lnTo>
                  <a:close/>
                </a:path>
              </a:pathLst>
            </a:custGeom>
            <a:solidFill>
              <a:srgbClr val="097CC1"/>
            </a:solidFill>
          </p:spPr>
          <p:txBody>
            <a:bodyPr wrap="square" lIns="0" tIns="0" rIns="0" bIns="0" rtlCol="0"/>
            <a:lstStyle/>
            <a:p>
              <a:endParaRPr sz="1050"/>
            </a:p>
          </p:txBody>
        </p:sp>
        <p:sp>
          <p:nvSpPr>
            <p:cNvPr id="15" name="object 15"/>
            <p:cNvSpPr/>
            <p:nvPr/>
          </p:nvSpPr>
          <p:spPr>
            <a:xfrm>
              <a:off x="2290667" y="2959989"/>
              <a:ext cx="599123" cy="314325"/>
            </a:xfrm>
            <a:custGeom>
              <a:avLst/>
              <a:gdLst/>
              <a:ahLst/>
              <a:cxnLst/>
              <a:rect l="l" t="t" r="r" b="b"/>
              <a:pathLst>
                <a:path w="798829" h="419100">
                  <a:moveTo>
                    <a:pt x="798702" y="0"/>
                  </a:moveTo>
                  <a:lnTo>
                    <a:pt x="0" y="418719"/>
                  </a:lnTo>
                </a:path>
              </a:pathLst>
            </a:custGeom>
            <a:ln w="57150">
              <a:solidFill>
                <a:srgbClr val="097CC1"/>
              </a:solidFill>
            </a:ln>
          </p:spPr>
          <p:txBody>
            <a:bodyPr wrap="square" lIns="0" tIns="0" rIns="0" bIns="0" rtlCol="0"/>
            <a:lstStyle/>
            <a:p>
              <a:endParaRPr sz="1050"/>
            </a:p>
          </p:txBody>
        </p:sp>
        <p:sp>
          <p:nvSpPr>
            <p:cNvPr id="16" name="object 16"/>
            <p:cNvSpPr/>
            <p:nvPr/>
          </p:nvSpPr>
          <p:spPr>
            <a:xfrm>
              <a:off x="1112044" y="3169444"/>
              <a:ext cx="190976" cy="146685"/>
            </a:xfrm>
            <a:custGeom>
              <a:avLst/>
              <a:gdLst/>
              <a:ahLst/>
              <a:cxnLst/>
              <a:rect l="l" t="t" r="r" b="b"/>
              <a:pathLst>
                <a:path w="254635" h="195579">
                  <a:moveTo>
                    <a:pt x="254254" y="195452"/>
                  </a:moveTo>
                  <a:lnTo>
                    <a:pt x="0" y="0"/>
                  </a:lnTo>
                </a:path>
              </a:pathLst>
            </a:custGeom>
            <a:ln w="57150">
              <a:solidFill>
                <a:srgbClr val="097CC1"/>
              </a:solidFill>
            </a:ln>
          </p:spPr>
          <p:txBody>
            <a:bodyPr wrap="square" lIns="0" tIns="0" rIns="0" bIns="0" rtlCol="0"/>
            <a:lstStyle/>
            <a:p>
              <a:endParaRPr sz="1050"/>
            </a:p>
          </p:txBody>
        </p:sp>
        <p:sp>
          <p:nvSpPr>
            <p:cNvPr id="17" name="object 17"/>
            <p:cNvSpPr/>
            <p:nvPr/>
          </p:nvSpPr>
          <p:spPr>
            <a:xfrm>
              <a:off x="950452" y="3896392"/>
              <a:ext cx="372904" cy="170497"/>
            </a:xfrm>
            <a:custGeom>
              <a:avLst/>
              <a:gdLst/>
              <a:ahLst/>
              <a:cxnLst/>
              <a:rect l="l" t="t" r="r" b="b"/>
              <a:pathLst>
                <a:path w="497205" h="227329">
                  <a:moveTo>
                    <a:pt x="497141" y="0"/>
                  </a:moveTo>
                  <a:lnTo>
                    <a:pt x="0" y="226822"/>
                  </a:lnTo>
                </a:path>
              </a:pathLst>
            </a:custGeom>
            <a:ln w="57150">
              <a:solidFill>
                <a:srgbClr val="097CC1"/>
              </a:solidFill>
            </a:ln>
          </p:spPr>
          <p:txBody>
            <a:bodyPr wrap="square" lIns="0" tIns="0" rIns="0" bIns="0" rtlCol="0"/>
            <a:lstStyle/>
            <a:p>
              <a:endParaRPr sz="1050"/>
            </a:p>
          </p:txBody>
        </p:sp>
        <p:sp>
          <p:nvSpPr>
            <p:cNvPr id="18" name="object 18"/>
            <p:cNvSpPr/>
            <p:nvPr/>
          </p:nvSpPr>
          <p:spPr>
            <a:xfrm>
              <a:off x="2289429" y="3939255"/>
              <a:ext cx="367665" cy="174784"/>
            </a:xfrm>
            <a:custGeom>
              <a:avLst/>
              <a:gdLst/>
              <a:ahLst/>
              <a:cxnLst/>
              <a:rect l="l" t="t" r="r" b="b"/>
              <a:pathLst>
                <a:path w="490220" h="233045">
                  <a:moveTo>
                    <a:pt x="489712" y="232537"/>
                  </a:moveTo>
                  <a:lnTo>
                    <a:pt x="0" y="0"/>
                  </a:lnTo>
                </a:path>
              </a:pathLst>
            </a:custGeom>
            <a:ln w="57150">
              <a:solidFill>
                <a:srgbClr val="097CC1"/>
              </a:solidFill>
            </a:ln>
          </p:spPr>
          <p:txBody>
            <a:bodyPr wrap="square" lIns="0" tIns="0" rIns="0" bIns="0" rtlCol="0"/>
            <a:lstStyle/>
            <a:p>
              <a:endParaRPr sz="1050"/>
            </a:p>
          </p:txBody>
        </p:sp>
      </p:grpSp>
      <p:sp>
        <p:nvSpPr>
          <p:cNvPr id="19" name="object 19"/>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20" name="object 20"/>
          <p:cNvSpPr/>
          <p:nvPr/>
        </p:nvSpPr>
        <p:spPr>
          <a:xfrm>
            <a:off x="8171116" y="4665820"/>
            <a:ext cx="972883" cy="47767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531307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99658" y="898397"/>
            <a:ext cx="1983104" cy="16882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 name="object 3"/>
          <p:cNvSpPr/>
          <p:nvPr/>
        </p:nvSpPr>
        <p:spPr>
          <a:xfrm>
            <a:off x="6466999" y="963262"/>
            <a:ext cx="1847945" cy="155886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 name="object 4"/>
          <p:cNvSpPr/>
          <p:nvPr/>
        </p:nvSpPr>
        <p:spPr>
          <a:xfrm>
            <a:off x="922400" y="2928366"/>
            <a:ext cx="1386459" cy="141617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 name="object 5"/>
          <p:cNvSpPr/>
          <p:nvPr/>
        </p:nvSpPr>
        <p:spPr>
          <a:xfrm>
            <a:off x="983933" y="2990088"/>
            <a:ext cx="1263014" cy="129254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 name="object 6"/>
          <p:cNvSpPr/>
          <p:nvPr/>
        </p:nvSpPr>
        <p:spPr>
          <a:xfrm>
            <a:off x="3856482" y="2937509"/>
            <a:ext cx="1343025" cy="139788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7" name="object 7"/>
          <p:cNvSpPr/>
          <p:nvPr/>
        </p:nvSpPr>
        <p:spPr>
          <a:xfrm>
            <a:off x="3917632" y="2999346"/>
            <a:ext cx="1220152" cy="12740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8" name="object 8"/>
          <p:cNvSpPr/>
          <p:nvPr/>
        </p:nvSpPr>
        <p:spPr>
          <a:xfrm>
            <a:off x="6683121" y="2937509"/>
            <a:ext cx="1431036" cy="143103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 name="object 9"/>
          <p:cNvSpPr/>
          <p:nvPr/>
        </p:nvSpPr>
        <p:spPr>
          <a:xfrm>
            <a:off x="6744939" y="2999336"/>
            <a:ext cx="1306639" cy="13066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0" name="object 10"/>
          <p:cNvSpPr txBox="1">
            <a:spLocks noGrp="1"/>
          </p:cNvSpPr>
          <p:nvPr>
            <p:ph type="title"/>
          </p:nvPr>
        </p:nvSpPr>
        <p:spPr>
          <a:xfrm>
            <a:off x="662279" y="232002"/>
            <a:ext cx="5236632" cy="563135"/>
          </a:xfrm>
          <a:prstGeom prst="rect">
            <a:avLst/>
          </a:prstGeom>
        </p:spPr>
        <p:txBody>
          <a:bodyPr vert="horz" wrap="square" lIns="0" tIns="9049" rIns="0" bIns="0" rtlCol="0" anchor="t" anchorCtr="0">
            <a:spAutoFit/>
          </a:bodyPr>
          <a:lstStyle/>
          <a:p>
            <a:pPr marL="9525">
              <a:spcBef>
                <a:spcPts val="71"/>
              </a:spcBef>
            </a:pPr>
            <a:r>
              <a:rPr sz="3600" b="0" u="sng" spc="-221" dirty="0" smtClean="0">
                <a:solidFill>
                  <a:srgbClr val="047AC4"/>
                </a:solidFill>
                <a:latin typeface="Calibri" panose="020F0502020204030204" pitchFamily="34" charset="0"/>
                <a:ea typeface="Tahoma" panose="020B0604030504040204" pitchFamily="34" charset="0"/>
                <a:cs typeface="Tahoma" panose="020B0604030504040204" pitchFamily="34" charset="0"/>
              </a:rPr>
              <a:t>Why</a:t>
            </a:r>
            <a:r>
              <a:rPr lang="en-GB" sz="3600" b="0" u="sng" spc="-221" dirty="0" smtClean="0">
                <a:solidFill>
                  <a:srgbClr val="047AC4"/>
                </a:solidFill>
                <a:latin typeface="Calibri" panose="020F0502020204030204" pitchFamily="34" charset="0"/>
                <a:ea typeface="Tahoma" panose="020B0604030504040204" pitchFamily="34" charset="0"/>
                <a:cs typeface="Tahoma" panose="020B0604030504040204" pitchFamily="34" charset="0"/>
              </a:rPr>
              <a:t> </a:t>
            </a:r>
            <a:r>
              <a:rPr sz="3600" b="0" u="sng" spc="-221" dirty="0" smtClean="0">
                <a:solidFill>
                  <a:srgbClr val="047AC4"/>
                </a:solidFill>
                <a:latin typeface="Calibri" panose="020F0502020204030204" pitchFamily="34" charset="0"/>
                <a:ea typeface="Tahoma" panose="020B0604030504040204" pitchFamily="34" charset="0"/>
                <a:cs typeface="Tahoma" panose="020B0604030504040204" pitchFamily="34" charset="0"/>
              </a:rPr>
              <a:t>is </a:t>
            </a:r>
            <a:r>
              <a:rPr sz="3600" b="0" u="sng" spc="-221" dirty="0">
                <a:solidFill>
                  <a:srgbClr val="047AC4"/>
                </a:solidFill>
                <a:latin typeface="Calibri" panose="020F0502020204030204" pitchFamily="34" charset="0"/>
                <a:ea typeface="Tahoma" panose="020B0604030504040204" pitchFamily="34" charset="0"/>
                <a:cs typeface="Tahoma" panose="020B0604030504040204" pitchFamily="34" charset="0"/>
              </a:rPr>
              <a:t>cyberbullying</a:t>
            </a:r>
            <a:r>
              <a:rPr sz="3600" b="0" u="sng" spc="-495" dirty="0">
                <a:solidFill>
                  <a:srgbClr val="047AC4"/>
                </a:solidFill>
                <a:latin typeface="Calibri" panose="020F0502020204030204" pitchFamily="34" charset="0"/>
                <a:ea typeface="Tahoma" panose="020B0604030504040204" pitchFamily="34" charset="0"/>
                <a:cs typeface="Tahoma" panose="020B0604030504040204" pitchFamily="34" charset="0"/>
              </a:rPr>
              <a:t> </a:t>
            </a:r>
            <a:r>
              <a:rPr lang="en-GB" sz="3600" b="0" u="sng" spc="-495" dirty="0" smtClean="0">
                <a:solidFill>
                  <a:srgbClr val="047AC4"/>
                </a:solidFill>
                <a:latin typeface="Calibri" panose="020F0502020204030204" pitchFamily="34" charset="0"/>
                <a:ea typeface="Tahoma" panose="020B0604030504040204" pitchFamily="34" charset="0"/>
                <a:cs typeface="Tahoma" panose="020B0604030504040204" pitchFamily="34" charset="0"/>
              </a:rPr>
              <a:t>   </a:t>
            </a:r>
            <a:r>
              <a:rPr sz="3600" b="0" u="sng" spc="-199" dirty="0" smtClean="0">
                <a:solidFill>
                  <a:srgbClr val="047AC4"/>
                </a:solidFill>
                <a:latin typeface="Calibri" panose="020F0502020204030204" pitchFamily="34" charset="0"/>
                <a:ea typeface="Tahoma" panose="020B0604030504040204" pitchFamily="34" charset="0"/>
                <a:cs typeface="Tahoma" panose="020B0604030504040204" pitchFamily="34" charset="0"/>
              </a:rPr>
              <a:t>different</a:t>
            </a:r>
            <a:r>
              <a:rPr sz="3600" b="0" u="sng" spc="-199" dirty="0">
                <a:solidFill>
                  <a:srgbClr val="047AC4"/>
                </a:solidFill>
                <a:latin typeface="Calibri" panose="020F0502020204030204" pitchFamily="34" charset="0"/>
                <a:ea typeface="Tahoma" panose="020B0604030504040204" pitchFamily="34" charset="0"/>
                <a:cs typeface="Tahoma" panose="020B0604030504040204" pitchFamily="34" charset="0"/>
              </a:rPr>
              <a:t>?</a:t>
            </a:r>
            <a:endParaRPr sz="3600" b="0" u="sng" dirty="0">
              <a:latin typeface="Calibri" panose="020F0502020204030204" pitchFamily="34" charset="0"/>
              <a:ea typeface="Tahoma" panose="020B0604030504040204" pitchFamily="34" charset="0"/>
              <a:cs typeface="Tahoma" panose="020B0604030504040204" pitchFamily="34" charset="0"/>
            </a:endParaRPr>
          </a:p>
        </p:txBody>
      </p:sp>
      <p:sp>
        <p:nvSpPr>
          <p:cNvPr id="11" name="object 11"/>
          <p:cNvSpPr txBox="1"/>
          <p:nvPr/>
        </p:nvSpPr>
        <p:spPr>
          <a:xfrm>
            <a:off x="1059998" y="2573213"/>
            <a:ext cx="1478166" cy="287098"/>
          </a:xfrm>
          <a:prstGeom prst="rect">
            <a:avLst/>
          </a:prstGeom>
        </p:spPr>
        <p:txBody>
          <a:bodyPr vert="horz" wrap="square" lIns="0" tIns="10001" rIns="0" bIns="0" rtlCol="0">
            <a:spAutoFit/>
          </a:bodyPr>
          <a:lstStyle/>
          <a:p>
            <a:pPr marL="9525">
              <a:spcBef>
                <a:spcPts val="79"/>
              </a:spcBef>
            </a:pPr>
            <a:r>
              <a:rPr sz="1800" spc="-124" dirty="0">
                <a:solidFill>
                  <a:srgbClr val="FF0000"/>
                </a:solidFill>
                <a:latin typeface="Calibri" panose="020F0502020204030204" pitchFamily="34" charset="0"/>
              </a:rPr>
              <a:t>Hard</a:t>
            </a:r>
            <a:r>
              <a:rPr sz="1800" spc="-217" dirty="0">
                <a:solidFill>
                  <a:srgbClr val="FF0000"/>
                </a:solidFill>
                <a:latin typeface="Calibri" panose="020F0502020204030204" pitchFamily="34" charset="0"/>
              </a:rPr>
              <a:t> </a:t>
            </a:r>
            <a:r>
              <a:rPr sz="1800" spc="-90" dirty="0" smtClean="0">
                <a:solidFill>
                  <a:srgbClr val="FF0000"/>
                </a:solidFill>
                <a:latin typeface="Calibri" panose="020F0502020204030204" pitchFamily="34" charset="0"/>
              </a:rPr>
              <a:t>to</a:t>
            </a:r>
            <a:r>
              <a:rPr lang="en-GB" sz="1800" spc="-90" dirty="0" smtClean="0">
                <a:solidFill>
                  <a:srgbClr val="FF0000"/>
                </a:solidFill>
                <a:latin typeface="Calibri" panose="020F0502020204030204" pitchFamily="34" charset="0"/>
              </a:rPr>
              <a:t> </a:t>
            </a:r>
            <a:r>
              <a:rPr sz="1800" spc="-90" dirty="0" smtClean="0">
                <a:solidFill>
                  <a:srgbClr val="FF0000"/>
                </a:solidFill>
                <a:latin typeface="Calibri" panose="020F0502020204030204" pitchFamily="34" charset="0"/>
              </a:rPr>
              <a:t>escape</a:t>
            </a:r>
            <a:endParaRPr sz="1800" dirty="0">
              <a:solidFill>
                <a:srgbClr val="FF0000"/>
              </a:solidFill>
              <a:latin typeface="Calibri" panose="020F0502020204030204" pitchFamily="34" charset="0"/>
            </a:endParaRPr>
          </a:p>
        </p:txBody>
      </p:sp>
      <p:sp>
        <p:nvSpPr>
          <p:cNvPr id="12" name="object 12"/>
          <p:cNvSpPr txBox="1"/>
          <p:nvPr/>
        </p:nvSpPr>
        <p:spPr>
          <a:xfrm>
            <a:off x="922400" y="4405656"/>
            <a:ext cx="1519070" cy="286617"/>
          </a:xfrm>
          <a:prstGeom prst="rect">
            <a:avLst/>
          </a:prstGeom>
        </p:spPr>
        <p:txBody>
          <a:bodyPr vert="horz" wrap="square" lIns="0" tIns="9525" rIns="0" bIns="0" rtlCol="0">
            <a:spAutoFit/>
          </a:bodyPr>
          <a:lstStyle/>
          <a:p>
            <a:pPr marL="9525" marR="10478">
              <a:spcBef>
                <a:spcPts val="75"/>
              </a:spcBef>
            </a:pPr>
            <a:r>
              <a:rPr sz="1800" spc="-120" dirty="0">
                <a:solidFill>
                  <a:srgbClr val="FF0000"/>
                </a:solidFill>
                <a:latin typeface="Calibri" panose="020F0502020204030204" pitchFamily="34" charset="0"/>
              </a:rPr>
              <a:t>2</a:t>
            </a:r>
            <a:r>
              <a:rPr sz="1800" spc="60" dirty="0">
                <a:solidFill>
                  <a:srgbClr val="FF0000"/>
                </a:solidFill>
                <a:latin typeface="Calibri" panose="020F0502020204030204" pitchFamily="34" charset="0"/>
              </a:rPr>
              <a:t>4</a:t>
            </a:r>
            <a:r>
              <a:rPr sz="1800" spc="-131" dirty="0">
                <a:solidFill>
                  <a:srgbClr val="FF0000"/>
                </a:solidFill>
                <a:latin typeface="Calibri" panose="020F0502020204030204" pitchFamily="34" charset="0"/>
              </a:rPr>
              <a:t>hour  </a:t>
            </a:r>
            <a:r>
              <a:rPr sz="1800" spc="-120" dirty="0">
                <a:solidFill>
                  <a:srgbClr val="FF0000"/>
                </a:solidFill>
                <a:latin typeface="Calibri" panose="020F0502020204030204" pitchFamily="34" charset="0"/>
              </a:rPr>
              <a:t>acce</a:t>
            </a:r>
            <a:r>
              <a:rPr sz="1800" spc="-127" dirty="0">
                <a:solidFill>
                  <a:srgbClr val="FF0000"/>
                </a:solidFill>
                <a:latin typeface="Calibri" panose="020F0502020204030204" pitchFamily="34" charset="0"/>
              </a:rPr>
              <a:t>s</a:t>
            </a:r>
            <a:r>
              <a:rPr sz="1800" dirty="0">
                <a:solidFill>
                  <a:srgbClr val="FF0000"/>
                </a:solidFill>
                <a:latin typeface="Calibri" panose="020F0502020204030204" pitchFamily="34" charset="0"/>
              </a:rPr>
              <a:t>s</a:t>
            </a:r>
          </a:p>
        </p:txBody>
      </p:sp>
      <p:sp>
        <p:nvSpPr>
          <p:cNvPr id="13" name="object 13"/>
          <p:cNvSpPr txBox="1"/>
          <p:nvPr/>
        </p:nvSpPr>
        <p:spPr>
          <a:xfrm>
            <a:off x="3515875" y="2591115"/>
            <a:ext cx="2951124" cy="287098"/>
          </a:xfrm>
          <a:prstGeom prst="rect">
            <a:avLst/>
          </a:prstGeom>
        </p:spPr>
        <p:txBody>
          <a:bodyPr vert="horz" wrap="square" lIns="0" tIns="10001" rIns="0" bIns="0" rtlCol="0">
            <a:spAutoFit/>
          </a:bodyPr>
          <a:lstStyle/>
          <a:p>
            <a:pPr marL="9525" marR="3810">
              <a:spcBef>
                <a:spcPts val="79"/>
              </a:spcBef>
            </a:pPr>
            <a:r>
              <a:rPr sz="1800" spc="-86" dirty="0" smtClean="0">
                <a:solidFill>
                  <a:srgbClr val="FF0000"/>
                </a:solidFill>
                <a:latin typeface="Calibri" panose="020F0502020204030204" pitchFamily="34" charset="0"/>
              </a:rPr>
              <a:t>Instantly reach</a:t>
            </a:r>
            <a:r>
              <a:rPr lang="en-GB" sz="1800" dirty="0" smtClean="0">
                <a:solidFill>
                  <a:srgbClr val="FF0000"/>
                </a:solidFill>
                <a:latin typeface="Calibri" panose="020F0502020204030204" pitchFamily="34" charset="0"/>
              </a:rPr>
              <a:t> </a:t>
            </a:r>
            <a:r>
              <a:rPr sz="1800" spc="-105" dirty="0" smtClean="0">
                <a:solidFill>
                  <a:srgbClr val="FF0000"/>
                </a:solidFill>
                <a:latin typeface="Calibri" panose="020F0502020204030204" pitchFamily="34" charset="0"/>
              </a:rPr>
              <a:t>audience</a:t>
            </a:r>
            <a:endParaRPr sz="1800" dirty="0">
              <a:solidFill>
                <a:srgbClr val="FF0000"/>
              </a:solidFill>
              <a:latin typeface="Calibri" panose="020F0502020204030204" pitchFamily="34" charset="0"/>
            </a:endParaRPr>
          </a:p>
        </p:txBody>
      </p:sp>
      <p:sp>
        <p:nvSpPr>
          <p:cNvPr id="14" name="object 14"/>
          <p:cNvSpPr txBox="1"/>
          <p:nvPr/>
        </p:nvSpPr>
        <p:spPr>
          <a:xfrm>
            <a:off x="3894252" y="4397107"/>
            <a:ext cx="2158962" cy="286617"/>
          </a:xfrm>
          <a:prstGeom prst="rect">
            <a:avLst/>
          </a:prstGeom>
        </p:spPr>
        <p:txBody>
          <a:bodyPr vert="horz" wrap="square" lIns="0" tIns="9525" rIns="0" bIns="0" rtlCol="0">
            <a:spAutoFit/>
          </a:bodyPr>
          <a:lstStyle/>
          <a:p>
            <a:pPr marL="9525">
              <a:spcBef>
                <a:spcPts val="75"/>
              </a:spcBef>
            </a:pPr>
            <a:r>
              <a:rPr sz="1800" spc="-127" dirty="0">
                <a:solidFill>
                  <a:srgbClr val="FF0000"/>
                </a:solidFill>
                <a:latin typeface="Calibri" panose="020F0502020204030204" pitchFamily="34" charset="0"/>
              </a:rPr>
              <a:t>Anonymity</a:t>
            </a:r>
            <a:endParaRPr sz="1800" dirty="0">
              <a:solidFill>
                <a:srgbClr val="FF0000"/>
              </a:solidFill>
              <a:latin typeface="Calibri" panose="020F0502020204030204" pitchFamily="34" charset="0"/>
            </a:endParaRPr>
          </a:p>
        </p:txBody>
      </p:sp>
      <p:sp>
        <p:nvSpPr>
          <p:cNvPr id="15" name="object 15"/>
          <p:cNvSpPr txBox="1"/>
          <p:nvPr/>
        </p:nvSpPr>
        <p:spPr>
          <a:xfrm>
            <a:off x="6814601" y="2597053"/>
            <a:ext cx="2129957" cy="287098"/>
          </a:xfrm>
          <a:prstGeom prst="rect">
            <a:avLst/>
          </a:prstGeom>
        </p:spPr>
        <p:txBody>
          <a:bodyPr vert="horz" wrap="square" lIns="0" tIns="10001" rIns="0" bIns="0" rtlCol="0">
            <a:spAutoFit/>
          </a:bodyPr>
          <a:lstStyle/>
          <a:p>
            <a:pPr marL="9525">
              <a:spcBef>
                <a:spcPts val="79"/>
              </a:spcBef>
            </a:pPr>
            <a:r>
              <a:rPr lang="en-GB" sz="1800" dirty="0" smtClean="0">
                <a:solidFill>
                  <a:srgbClr val="FF0000"/>
                </a:solidFill>
                <a:latin typeface="Calibri" panose="020F0502020204030204" pitchFamily="34" charset="0"/>
              </a:rPr>
              <a:t>Relentless</a:t>
            </a:r>
            <a:endParaRPr sz="1800" dirty="0">
              <a:solidFill>
                <a:srgbClr val="FF0000"/>
              </a:solidFill>
              <a:latin typeface="Calibri" panose="020F0502020204030204" pitchFamily="34" charset="0"/>
            </a:endParaRPr>
          </a:p>
        </p:txBody>
      </p:sp>
      <p:sp>
        <p:nvSpPr>
          <p:cNvPr id="16" name="object 16"/>
          <p:cNvSpPr txBox="1"/>
          <p:nvPr/>
        </p:nvSpPr>
        <p:spPr>
          <a:xfrm>
            <a:off x="6045019" y="4413688"/>
            <a:ext cx="2691903" cy="286617"/>
          </a:xfrm>
          <a:prstGeom prst="rect">
            <a:avLst/>
          </a:prstGeom>
        </p:spPr>
        <p:txBody>
          <a:bodyPr vert="horz" wrap="square" lIns="0" tIns="9525" rIns="0" bIns="0" rtlCol="0">
            <a:spAutoFit/>
          </a:bodyPr>
          <a:lstStyle/>
          <a:p>
            <a:pPr marL="9525" algn="ctr">
              <a:spcBef>
                <a:spcPts val="75"/>
              </a:spcBef>
            </a:pPr>
            <a:r>
              <a:rPr sz="1800" spc="-124" dirty="0">
                <a:solidFill>
                  <a:srgbClr val="FF0000"/>
                </a:solidFill>
                <a:latin typeface="Calibri" panose="020F0502020204030204" pitchFamily="34" charset="0"/>
              </a:rPr>
              <a:t>Hard</a:t>
            </a:r>
            <a:r>
              <a:rPr sz="1800" spc="-210" dirty="0">
                <a:solidFill>
                  <a:srgbClr val="FF0000"/>
                </a:solidFill>
                <a:latin typeface="Calibri" panose="020F0502020204030204" pitchFamily="34" charset="0"/>
              </a:rPr>
              <a:t> </a:t>
            </a:r>
            <a:r>
              <a:rPr sz="1800" spc="-83" dirty="0" smtClean="0">
                <a:solidFill>
                  <a:srgbClr val="FF0000"/>
                </a:solidFill>
                <a:latin typeface="Calibri" panose="020F0502020204030204" pitchFamily="34" charset="0"/>
              </a:rPr>
              <a:t>to</a:t>
            </a:r>
            <a:r>
              <a:rPr lang="en-GB" sz="1800" spc="-83" dirty="0" smtClean="0">
                <a:solidFill>
                  <a:srgbClr val="FF0000"/>
                </a:solidFill>
                <a:latin typeface="Calibri" panose="020F0502020204030204" pitchFamily="34" charset="0"/>
              </a:rPr>
              <a:t> </a:t>
            </a:r>
            <a:r>
              <a:rPr sz="1800" spc="-83" dirty="0" smtClean="0">
                <a:solidFill>
                  <a:srgbClr val="FF0000"/>
                </a:solidFill>
                <a:latin typeface="Calibri" panose="020F0502020204030204" pitchFamily="34" charset="0"/>
              </a:rPr>
              <a:t>police</a:t>
            </a:r>
            <a:endParaRPr sz="1800" dirty="0">
              <a:solidFill>
                <a:srgbClr val="FF0000"/>
              </a:solidFill>
              <a:latin typeface="Calibri" panose="020F0502020204030204" pitchFamily="34" charset="0"/>
            </a:endParaRPr>
          </a:p>
        </p:txBody>
      </p:sp>
      <p:sp>
        <p:nvSpPr>
          <p:cNvPr id="17" name="object 17"/>
          <p:cNvSpPr/>
          <p:nvPr/>
        </p:nvSpPr>
        <p:spPr>
          <a:xfrm>
            <a:off x="3826764" y="1133856"/>
            <a:ext cx="1402461" cy="140246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8" name="object 18"/>
          <p:cNvSpPr/>
          <p:nvPr/>
        </p:nvSpPr>
        <p:spPr>
          <a:xfrm>
            <a:off x="3888391" y="1195958"/>
            <a:ext cx="1278541" cy="1278540"/>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9" name="object 19"/>
          <p:cNvSpPr/>
          <p:nvPr/>
        </p:nvSpPr>
        <p:spPr>
          <a:xfrm>
            <a:off x="954404" y="1121283"/>
            <a:ext cx="1402461" cy="140246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0" name="object 20"/>
          <p:cNvSpPr/>
          <p:nvPr/>
        </p:nvSpPr>
        <p:spPr>
          <a:xfrm>
            <a:off x="1016031" y="1183671"/>
            <a:ext cx="1278540" cy="127854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1" name="object 21"/>
          <p:cNvSpPr/>
          <p:nvPr/>
        </p:nvSpPr>
        <p:spPr>
          <a:xfrm>
            <a:off x="1016031" y="1195959"/>
            <a:ext cx="783050" cy="483488"/>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2" name="object 22"/>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23" name="object 23"/>
          <p:cNvSpPr/>
          <p:nvPr/>
        </p:nvSpPr>
        <p:spPr>
          <a:xfrm>
            <a:off x="8171116" y="4665820"/>
            <a:ext cx="972883" cy="477679"/>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016348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466486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 name="object 3"/>
          <p:cNvSpPr/>
          <p:nvPr/>
        </p:nvSpPr>
        <p:spPr>
          <a:xfrm>
            <a:off x="0" y="514350"/>
            <a:ext cx="4809173" cy="1066800"/>
          </a:xfrm>
          <a:custGeom>
            <a:avLst/>
            <a:gdLst/>
            <a:ahLst/>
            <a:cxnLst/>
            <a:rect l="l" t="t" r="r" b="b"/>
            <a:pathLst>
              <a:path w="6412230" h="1422400">
                <a:moveTo>
                  <a:pt x="0" y="1422400"/>
                </a:moveTo>
                <a:lnTo>
                  <a:pt x="6411976" y="1422400"/>
                </a:lnTo>
                <a:lnTo>
                  <a:pt x="6411976" y="0"/>
                </a:lnTo>
                <a:lnTo>
                  <a:pt x="0" y="0"/>
                </a:lnTo>
                <a:lnTo>
                  <a:pt x="0" y="1422400"/>
                </a:lnTo>
                <a:close/>
              </a:path>
            </a:pathLst>
          </a:custGeom>
          <a:solidFill>
            <a:srgbClr val="000000">
              <a:alpha val="58822"/>
            </a:srgbClr>
          </a:solidFill>
        </p:spPr>
        <p:txBody>
          <a:bodyPr wrap="square" lIns="0" tIns="0" rIns="0" bIns="0" rtlCol="0"/>
          <a:lstStyle/>
          <a:p>
            <a:endParaRPr sz="1050"/>
          </a:p>
        </p:txBody>
      </p:sp>
      <p:sp>
        <p:nvSpPr>
          <p:cNvPr id="4" name="object 4"/>
          <p:cNvSpPr txBox="1">
            <a:spLocks noGrp="1"/>
          </p:cNvSpPr>
          <p:nvPr>
            <p:ph type="title"/>
          </p:nvPr>
        </p:nvSpPr>
        <p:spPr>
          <a:xfrm>
            <a:off x="327888" y="814577"/>
            <a:ext cx="4144804" cy="425116"/>
          </a:xfrm>
          <a:prstGeom prst="rect">
            <a:avLst/>
          </a:prstGeom>
        </p:spPr>
        <p:txBody>
          <a:bodyPr vert="horz" wrap="square" lIns="0" tIns="9525" rIns="0" bIns="0" rtlCol="0" anchor="t" anchorCtr="0">
            <a:spAutoFit/>
          </a:bodyPr>
          <a:lstStyle/>
          <a:p>
            <a:pPr marL="9525">
              <a:spcBef>
                <a:spcPts val="75"/>
              </a:spcBef>
            </a:pPr>
            <a:r>
              <a:rPr sz="2700" spc="-4" dirty="0">
                <a:solidFill>
                  <a:srgbClr val="FFFFFF"/>
                </a:solidFill>
              </a:rPr>
              <a:t>How to protect your</a:t>
            </a:r>
            <a:r>
              <a:rPr sz="2700" spc="-64" dirty="0">
                <a:solidFill>
                  <a:srgbClr val="FFFFFF"/>
                </a:solidFill>
              </a:rPr>
              <a:t> </a:t>
            </a:r>
            <a:r>
              <a:rPr sz="2700" spc="-4" dirty="0">
                <a:solidFill>
                  <a:srgbClr val="FFFFFF"/>
                </a:solidFill>
              </a:rPr>
              <a:t>child</a:t>
            </a:r>
            <a:endParaRPr sz="2700"/>
          </a:p>
        </p:txBody>
      </p:sp>
      <p:sp>
        <p:nvSpPr>
          <p:cNvPr id="5" name="object 5"/>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6" name="object 6"/>
          <p:cNvSpPr/>
          <p:nvPr/>
        </p:nvSpPr>
        <p:spPr>
          <a:xfrm>
            <a:off x="8171116" y="4665820"/>
            <a:ext cx="972883" cy="47767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751687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0452" y="328803"/>
            <a:ext cx="2018348" cy="355867"/>
          </a:xfrm>
          <a:prstGeom prst="rect">
            <a:avLst/>
          </a:prstGeom>
        </p:spPr>
        <p:txBody>
          <a:bodyPr vert="horz" wrap="square" lIns="0" tIns="9525" rIns="0" bIns="0" rtlCol="0">
            <a:spAutoFit/>
          </a:bodyPr>
          <a:lstStyle/>
          <a:p>
            <a:pPr marL="9525">
              <a:spcBef>
                <a:spcPts val="75"/>
              </a:spcBef>
            </a:pPr>
            <a:r>
              <a:rPr spc="-4" dirty="0"/>
              <a:t>Internet</a:t>
            </a:r>
            <a:r>
              <a:rPr spc="-34" dirty="0"/>
              <a:t> </a:t>
            </a:r>
            <a:r>
              <a:rPr spc="-4" dirty="0"/>
              <a:t>Matters</a:t>
            </a:r>
          </a:p>
        </p:txBody>
      </p:sp>
      <p:sp>
        <p:nvSpPr>
          <p:cNvPr id="3" name="object 3"/>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1524762" y="785241"/>
            <a:ext cx="5999607" cy="359473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1829181" y="1066323"/>
            <a:ext cx="5391436" cy="303266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1800605" y="1037749"/>
            <a:ext cx="5448776" cy="3089909"/>
          </a:xfrm>
          <a:custGeom>
            <a:avLst/>
            <a:gdLst/>
            <a:ahLst/>
            <a:cxnLst/>
            <a:rect l="l" t="t" r="r" b="b"/>
            <a:pathLst>
              <a:path w="7265034" h="4119879">
                <a:moveTo>
                  <a:pt x="0" y="4119753"/>
                </a:moveTo>
                <a:lnTo>
                  <a:pt x="7264781" y="4119753"/>
                </a:lnTo>
                <a:lnTo>
                  <a:pt x="7264781" y="0"/>
                </a:lnTo>
                <a:lnTo>
                  <a:pt x="0" y="0"/>
                </a:lnTo>
                <a:lnTo>
                  <a:pt x="0" y="4119753"/>
                </a:lnTo>
                <a:close/>
              </a:path>
            </a:pathLst>
          </a:custGeom>
          <a:ln w="76200">
            <a:solidFill>
              <a:srgbClr val="006FC0"/>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6"/>
          <p:cNvSpPr/>
          <p:nvPr/>
        </p:nvSpPr>
        <p:spPr>
          <a:xfrm>
            <a:off x="94857" y="4260358"/>
            <a:ext cx="1066275" cy="58347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pic>
        <p:nvPicPr>
          <p:cNvPr id="8" name="Shape 26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997519" y="4422411"/>
            <a:ext cx="1322238" cy="411100"/>
          </a:xfrm>
          <a:prstGeom prst="rect">
            <a:avLst/>
          </a:prstGeom>
          <a:noFill/>
          <a:ln>
            <a:noFill/>
          </a:ln>
        </p:spPr>
      </p:pic>
      <p:pic>
        <p:nvPicPr>
          <p:cNvPr id="9" name="Shape 26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23719" y="4322478"/>
            <a:ext cx="1471357" cy="556019"/>
          </a:xfrm>
          <a:prstGeom prst="rect">
            <a:avLst/>
          </a:prstGeom>
          <a:noFill/>
          <a:ln>
            <a:noFill/>
          </a:ln>
        </p:spPr>
      </p:pic>
    </p:spTree>
    <p:extLst>
      <p:ext uri="{BB962C8B-B14F-4D97-AF65-F5344CB8AC3E}">
        <p14:creationId xmlns:p14="http://schemas.microsoft.com/office/powerpoint/2010/main" val="44607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848" y="217455"/>
            <a:ext cx="4941931" cy="378950"/>
          </a:xfrm>
          <a:prstGeom prst="rect">
            <a:avLst/>
          </a:prstGeom>
        </p:spPr>
        <p:txBody>
          <a:bodyPr vert="horz" wrap="square" lIns="0" tIns="9525" rIns="0" bIns="0" rtlCol="0" anchor="t" anchorCtr="0">
            <a:spAutoFit/>
          </a:bodyPr>
          <a:lstStyle/>
          <a:p>
            <a:pPr marL="9525">
              <a:spcBef>
                <a:spcPts val="75"/>
              </a:spcBef>
            </a:pPr>
            <a:r>
              <a:rPr sz="2400" u="sng" dirty="0" smtClean="0">
                <a:solidFill>
                  <a:srgbClr val="047AC4"/>
                </a:solidFill>
                <a:latin typeface="Calibri" panose="020F0502020204030204" pitchFamily="34" charset="0"/>
              </a:rPr>
              <a:t>Guide</a:t>
            </a:r>
            <a:r>
              <a:rPr lang="en-GB" sz="2400" u="sng" dirty="0" smtClean="0">
                <a:solidFill>
                  <a:srgbClr val="047AC4"/>
                </a:solidFill>
                <a:latin typeface="Calibri" panose="020F0502020204030204" pitchFamily="34" charset="0"/>
              </a:rPr>
              <a:t> </a:t>
            </a:r>
            <a:r>
              <a:rPr sz="2400" u="sng" dirty="0" smtClean="0">
                <a:solidFill>
                  <a:srgbClr val="047AC4"/>
                </a:solidFill>
                <a:latin typeface="Calibri" panose="020F0502020204030204" pitchFamily="34" charset="0"/>
              </a:rPr>
              <a:t>your</a:t>
            </a:r>
            <a:r>
              <a:rPr lang="en-GB" sz="2400" u="sng" dirty="0" smtClean="0">
                <a:solidFill>
                  <a:srgbClr val="047AC4"/>
                </a:solidFill>
                <a:latin typeface="Calibri" panose="020F0502020204030204" pitchFamily="34" charset="0"/>
              </a:rPr>
              <a:t> </a:t>
            </a:r>
            <a:r>
              <a:rPr sz="2400" u="sng" dirty="0" smtClean="0">
                <a:solidFill>
                  <a:srgbClr val="047AC4"/>
                </a:solidFill>
                <a:latin typeface="Calibri" panose="020F0502020204030204" pitchFamily="34" charset="0"/>
              </a:rPr>
              <a:t>child to</a:t>
            </a:r>
            <a:r>
              <a:rPr lang="en-GB" sz="2400" u="sng" dirty="0" smtClean="0">
                <a:solidFill>
                  <a:srgbClr val="047AC4"/>
                </a:solidFill>
                <a:latin typeface="Calibri" panose="020F0502020204030204" pitchFamily="34" charset="0"/>
              </a:rPr>
              <a:t> </a:t>
            </a:r>
            <a:r>
              <a:rPr sz="2400" u="sng" dirty="0" smtClean="0">
                <a:solidFill>
                  <a:srgbClr val="047AC4"/>
                </a:solidFill>
                <a:latin typeface="Calibri" panose="020F0502020204030204" pitchFamily="34" charset="0"/>
              </a:rPr>
              <a:t>be</a:t>
            </a:r>
            <a:r>
              <a:rPr lang="en-GB" sz="2400" u="sng" dirty="0" smtClean="0">
                <a:solidFill>
                  <a:srgbClr val="047AC4"/>
                </a:solidFill>
                <a:latin typeface="Calibri" panose="020F0502020204030204" pitchFamily="34" charset="0"/>
              </a:rPr>
              <a:t> </a:t>
            </a:r>
            <a:r>
              <a:rPr sz="2400" u="sng" dirty="0" smtClean="0">
                <a:solidFill>
                  <a:srgbClr val="047AC4"/>
                </a:solidFill>
                <a:latin typeface="Calibri" panose="020F0502020204030204" pitchFamily="34" charset="0"/>
              </a:rPr>
              <a:t>safe </a:t>
            </a:r>
            <a:r>
              <a:rPr sz="2400" u="sng" dirty="0">
                <a:solidFill>
                  <a:srgbClr val="047AC4"/>
                </a:solidFill>
                <a:latin typeface="Calibri" panose="020F0502020204030204" pitchFamily="34" charset="0"/>
              </a:rPr>
              <a:t>online</a:t>
            </a:r>
            <a:endParaRPr sz="2400" u="sng" dirty="0">
              <a:latin typeface="Calibri" panose="020F0502020204030204" pitchFamily="34" charset="0"/>
            </a:endParaRPr>
          </a:p>
        </p:txBody>
      </p:sp>
      <p:sp>
        <p:nvSpPr>
          <p:cNvPr id="3" name="object 3"/>
          <p:cNvSpPr/>
          <p:nvPr/>
        </p:nvSpPr>
        <p:spPr>
          <a:xfrm>
            <a:off x="5831585" y="560069"/>
            <a:ext cx="3002661" cy="408508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 name="object 4"/>
          <p:cNvSpPr/>
          <p:nvPr/>
        </p:nvSpPr>
        <p:spPr>
          <a:xfrm>
            <a:off x="5842540" y="599760"/>
            <a:ext cx="2923127" cy="400488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 name="object 5"/>
          <p:cNvSpPr/>
          <p:nvPr/>
        </p:nvSpPr>
        <p:spPr>
          <a:xfrm>
            <a:off x="2305430" y="995552"/>
            <a:ext cx="2883789" cy="167449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 name="object 6"/>
          <p:cNvSpPr/>
          <p:nvPr/>
        </p:nvSpPr>
        <p:spPr>
          <a:xfrm>
            <a:off x="2316671" y="1035844"/>
            <a:ext cx="2803684" cy="159467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7" name="object 7"/>
          <p:cNvSpPr/>
          <p:nvPr/>
        </p:nvSpPr>
        <p:spPr>
          <a:xfrm>
            <a:off x="2708338" y="2947511"/>
            <a:ext cx="1493520" cy="1493520"/>
          </a:xfrm>
          <a:custGeom>
            <a:avLst/>
            <a:gdLst/>
            <a:ahLst/>
            <a:cxnLst/>
            <a:rect l="l" t="t" r="r" b="b"/>
            <a:pathLst>
              <a:path w="1991360" h="1991360">
                <a:moveTo>
                  <a:pt x="995553" y="0"/>
                </a:moveTo>
                <a:lnTo>
                  <a:pt x="947293" y="1143"/>
                </a:lnTo>
                <a:lnTo>
                  <a:pt x="899668" y="4572"/>
                </a:lnTo>
                <a:lnTo>
                  <a:pt x="852678" y="10160"/>
                </a:lnTo>
                <a:lnTo>
                  <a:pt x="806323" y="17907"/>
                </a:lnTo>
                <a:lnTo>
                  <a:pt x="760857" y="27812"/>
                </a:lnTo>
                <a:lnTo>
                  <a:pt x="716026" y="39751"/>
                </a:lnTo>
                <a:lnTo>
                  <a:pt x="672211" y="53721"/>
                </a:lnTo>
                <a:lnTo>
                  <a:pt x="629158" y="69596"/>
                </a:lnTo>
                <a:lnTo>
                  <a:pt x="587121" y="87376"/>
                </a:lnTo>
                <a:lnTo>
                  <a:pt x="546100" y="106934"/>
                </a:lnTo>
                <a:lnTo>
                  <a:pt x="506222" y="128397"/>
                </a:lnTo>
                <a:lnTo>
                  <a:pt x="467360" y="151511"/>
                </a:lnTo>
                <a:lnTo>
                  <a:pt x="429641" y="176403"/>
                </a:lnTo>
                <a:lnTo>
                  <a:pt x="393192" y="202819"/>
                </a:lnTo>
                <a:lnTo>
                  <a:pt x="358013" y="230886"/>
                </a:lnTo>
                <a:lnTo>
                  <a:pt x="324104" y="260477"/>
                </a:lnTo>
                <a:lnTo>
                  <a:pt x="291592" y="291592"/>
                </a:lnTo>
                <a:lnTo>
                  <a:pt x="260477" y="324104"/>
                </a:lnTo>
                <a:lnTo>
                  <a:pt x="230886" y="358013"/>
                </a:lnTo>
                <a:lnTo>
                  <a:pt x="202819" y="393192"/>
                </a:lnTo>
                <a:lnTo>
                  <a:pt x="176403" y="429641"/>
                </a:lnTo>
                <a:lnTo>
                  <a:pt x="151511" y="467360"/>
                </a:lnTo>
                <a:lnTo>
                  <a:pt x="128397" y="506222"/>
                </a:lnTo>
                <a:lnTo>
                  <a:pt x="106934" y="546100"/>
                </a:lnTo>
                <a:lnTo>
                  <a:pt x="87376" y="587121"/>
                </a:lnTo>
                <a:lnTo>
                  <a:pt x="69596" y="629158"/>
                </a:lnTo>
                <a:lnTo>
                  <a:pt x="53721" y="672211"/>
                </a:lnTo>
                <a:lnTo>
                  <a:pt x="39751" y="716026"/>
                </a:lnTo>
                <a:lnTo>
                  <a:pt x="27812" y="760857"/>
                </a:lnTo>
                <a:lnTo>
                  <a:pt x="17907" y="806450"/>
                </a:lnTo>
                <a:lnTo>
                  <a:pt x="10160" y="852678"/>
                </a:lnTo>
                <a:lnTo>
                  <a:pt x="4572" y="899668"/>
                </a:lnTo>
                <a:lnTo>
                  <a:pt x="1143" y="947293"/>
                </a:lnTo>
                <a:lnTo>
                  <a:pt x="0" y="995553"/>
                </a:lnTo>
                <a:lnTo>
                  <a:pt x="1143" y="1043813"/>
                </a:lnTo>
                <a:lnTo>
                  <a:pt x="4572" y="1091438"/>
                </a:lnTo>
                <a:lnTo>
                  <a:pt x="10160" y="1138428"/>
                </a:lnTo>
                <a:lnTo>
                  <a:pt x="17907" y="1184656"/>
                </a:lnTo>
                <a:lnTo>
                  <a:pt x="27812" y="1230249"/>
                </a:lnTo>
                <a:lnTo>
                  <a:pt x="39751" y="1274953"/>
                </a:lnTo>
                <a:lnTo>
                  <a:pt x="53721" y="1318895"/>
                </a:lnTo>
                <a:lnTo>
                  <a:pt x="69596" y="1361948"/>
                </a:lnTo>
                <a:lnTo>
                  <a:pt x="87376" y="1403985"/>
                </a:lnTo>
                <a:lnTo>
                  <a:pt x="106934" y="1445006"/>
                </a:lnTo>
                <a:lnTo>
                  <a:pt x="128397" y="1484884"/>
                </a:lnTo>
                <a:lnTo>
                  <a:pt x="151511" y="1523746"/>
                </a:lnTo>
                <a:lnTo>
                  <a:pt x="176403" y="1561465"/>
                </a:lnTo>
                <a:lnTo>
                  <a:pt x="202819" y="1597914"/>
                </a:lnTo>
                <a:lnTo>
                  <a:pt x="230886" y="1633093"/>
                </a:lnTo>
                <a:lnTo>
                  <a:pt x="260477" y="1666989"/>
                </a:lnTo>
                <a:lnTo>
                  <a:pt x="291592" y="1699488"/>
                </a:lnTo>
                <a:lnTo>
                  <a:pt x="324104" y="1730565"/>
                </a:lnTo>
                <a:lnTo>
                  <a:pt x="358013" y="1760156"/>
                </a:lnTo>
                <a:lnTo>
                  <a:pt x="393192" y="1788210"/>
                </a:lnTo>
                <a:lnTo>
                  <a:pt x="429641" y="1814690"/>
                </a:lnTo>
                <a:lnTo>
                  <a:pt x="467360" y="1839531"/>
                </a:lnTo>
                <a:lnTo>
                  <a:pt x="506222" y="1862696"/>
                </a:lnTo>
                <a:lnTo>
                  <a:pt x="546100" y="1884108"/>
                </a:lnTo>
                <a:lnTo>
                  <a:pt x="587121" y="1903730"/>
                </a:lnTo>
                <a:lnTo>
                  <a:pt x="629158" y="1921510"/>
                </a:lnTo>
                <a:lnTo>
                  <a:pt x="672211" y="1937385"/>
                </a:lnTo>
                <a:lnTo>
                  <a:pt x="716026" y="1951329"/>
                </a:lnTo>
                <a:lnTo>
                  <a:pt x="760857" y="1963254"/>
                </a:lnTo>
                <a:lnTo>
                  <a:pt x="806323" y="1973135"/>
                </a:lnTo>
                <a:lnTo>
                  <a:pt x="852678" y="1980920"/>
                </a:lnTo>
                <a:lnTo>
                  <a:pt x="899668" y="1986534"/>
                </a:lnTo>
                <a:lnTo>
                  <a:pt x="947293" y="1989950"/>
                </a:lnTo>
                <a:lnTo>
                  <a:pt x="995553" y="1991093"/>
                </a:lnTo>
                <a:lnTo>
                  <a:pt x="1043813" y="1989950"/>
                </a:lnTo>
                <a:lnTo>
                  <a:pt x="1091438" y="1986534"/>
                </a:lnTo>
                <a:lnTo>
                  <a:pt x="1138428" y="1980920"/>
                </a:lnTo>
                <a:lnTo>
                  <a:pt x="1184656" y="1973135"/>
                </a:lnTo>
                <a:lnTo>
                  <a:pt x="1230249" y="1963254"/>
                </a:lnTo>
                <a:lnTo>
                  <a:pt x="1275080" y="1951329"/>
                </a:lnTo>
                <a:lnTo>
                  <a:pt x="1318895" y="1937385"/>
                </a:lnTo>
                <a:lnTo>
                  <a:pt x="1361948" y="1921510"/>
                </a:lnTo>
                <a:lnTo>
                  <a:pt x="1403985" y="1903730"/>
                </a:lnTo>
                <a:lnTo>
                  <a:pt x="1445006" y="1884108"/>
                </a:lnTo>
                <a:lnTo>
                  <a:pt x="1484884" y="1862696"/>
                </a:lnTo>
                <a:lnTo>
                  <a:pt x="1523746" y="1839531"/>
                </a:lnTo>
                <a:lnTo>
                  <a:pt x="1561465" y="1814690"/>
                </a:lnTo>
                <a:lnTo>
                  <a:pt x="1597914" y="1788210"/>
                </a:lnTo>
                <a:lnTo>
                  <a:pt x="1633093" y="1760156"/>
                </a:lnTo>
                <a:lnTo>
                  <a:pt x="1667002" y="1730565"/>
                </a:lnTo>
                <a:lnTo>
                  <a:pt x="1699514" y="1699488"/>
                </a:lnTo>
                <a:lnTo>
                  <a:pt x="1730629" y="1666989"/>
                </a:lnTo>
                <a:lnTo>
                  <a:pt x="1760220" y="1633093"/>
                </a:lnTo>
                <a:lnTo>
                  <a:pt x="1788160" y="1597914"/>
                </a:lnTo>
                <a:lnTo>
                  <a:pt x="1814703" y="1561465"/>
                </a:lnTo>
                <a:lnTo>
                  <a:pt x="1839595" y="1523746"/>
                </a:lnTo>
                <a:lnTo>
                  <a:pt x="1862709" y="1484884"/>
                </a:lnTo>
                <a:lnTo>
                  <a:pt x="1884172" y="1445006"/>
                </a:lnTo>
                <a:lnTo>
                  <a:pt x="1903730" y="1403985"/>
                </a:lnTo>
                <a:lnTo>
                  <a:pt x="1921510" y="1361948"/>
                </a:lnTo>
                <a:lnTo>
                  <a:pt x="1937385" y="1318895"/>
                </a:lnTo>
                <a:lnTo>
                  <a:pt x="1951355" y="1274953"/>
                </a:lnTo>
                <a:lnTo>
                  <a:pt x="1963293" y="1230249"/>
                </a:lnTo>
                <a:lnTo>
                  <a:pt x="1973199" y="1184656"/>
                </a:lnTo>
                <a:lnTo>
                  <a:pt x="1980946" y="1138428"/>
                </a:lnTo>
                <a:lnTo>
                  <a:pt x="1986534" y="1091438"/>
                </a:lnTo>
                <a:lnTo>
                  <a:pt x="1989963" y="1043813"/>
                </a:lnTo>
                <a:lnTo>
                  <a:pt x="1991106" y="995553"/>
                </a:lnTo>
                <a:lnTo>
                  <a:pt x="1989963" y="947293"/>
                </a:lnTo>
                <a:lnTo>
                  <a:pt x="1986534" y="899668"/>
                </a:lnTo>
                <a:lnTo>
                  <a:pt x="1980946" y="852678"/>
                </a:lnTo>
                <a:lnTo>
                  <a:pt x="1973199" y="806450"/>
                </a:lnTo>
                <a:lnTo>
                  <a:pt x="1963293" y="760857"/>
                </a:lnTo>
                <a:lnTo>
                  <a:pt x="1951355" y="716026"/>
                </a:lnTo>
                <a:lnTo>
                  <a:pt x="1937385" y="672211"/>
                </a:lnTo>
                <a:lnTo>
                  <a:pt x="1921510" y="629158"/>
                </a:lnTo>
                <a:lnTo>
                  <a:pt x="1903730" y="587121"/>
                </a:lnTo>
                <a:lnTo>
                  <a:pt x="1884172" y="546100"/>
                </a:lnTo>
                <a:lnTo>
                  <a:pt x="1862709" y="506222"/>
                </a:lnTo>
                <a:lnTo>
                  <a:pt x="1839595" y="467360"/>
                </a:lnTo>
                <a:lnTo>
                  <a:pt x="1814703" y="429641"/>
                </a:lnTo>
                <a:lnTo>
                  <a:pt x="1788160" y="393192"/>
                </a:lnTo>
                <a:lnTo>
                  <a:pt x="1760220" y="358013"/>
                </a:lnTo>
                <a:lnTo>
                  <a:pt x="1730629" y="324104"/>
                </a:lnTo>
                <a:lnTo>
                  <a:pt x="1699514" y="291592"/>
                </a:lnTo>
                <a:lnTo>
                  <a:pt x="1667002" y="260477"/>
                </a:lnTo>
                <a:lnTo>
                  <a:pt x="1633093" y="230886"/>
                </a:lnTo>
                <a:lnTo>
                  <a:pt x="1597914" y="202819"/>
                </a:lnTo>
                <a:lnTo>
                  <a:pt x="1561465" y="176403"/>
                </a:lnTo>
                <a:lnTo>
                  <a:pt x="1523746" y="151511"/>
                </a:lnTo>
                <a:lnTo>
                  <a:pt x="1484884" y="128397"/>
                </a:lnTo>
                <a:lnTo>
                  <a:pt x="1445006" y="106934"/>
                </a:lnTo>
                <a:lnTo>
                  <a:pt x="1403985" y="87376"/>
                </a:lnTo>
                <a:lnTo>
                  <a:pt x="1361948" y="69596"/>
                </a:lnTo>
                <a:lnTo>
                  <a:pt x="1318895" y="53721"/>
                </a:lnTo>
                <a:lnTo>
                  <a:pt x="1275080" y="39751"/>
                </a:lnTo>
                <a:lnTo>
                  <a:pt x="1230249" y="27812"/>
                </a:lnTo>
                <a:lnTo>
                  <a:pt x="1184656" y="17907"/>
                </a:lnTo>
                <a:lnTo>
                  <a:pt x="1138428" y="10160"/>
                </a:lnTo>
                <a:lnTo>
                  <a:pt x="1091438" y="4572"/>
                </a:lnTo>
                <a:lnTo>
                  <a:pt x="1043813" y="1143"/>
                </a:lnTo>
                <a:lnTo>
                  <a:pt x="995553" y="0"/>
                </a:lnTo>
                <a:close/>
              </a:path>
            </a:pathLst>
          </a:custGeom>
          <a:solidFill>
            <a:srgbClr val="EB464E"/>
          </a:solidFill>
        </p:spPr>
        <p:txBody>
          <a:bodyPr wrap="square" lIns="0" tIns="0" rIns="0" bIns="0" rtlCol="0"/>
          <a:lstStyle/>
          <a:p>
            <a:endParaRPr sz="1050"/>
          </a:p>
        </p:txBody>
      </p:sp>
      <p:sp>
        <p:nvSpPr>
          <p:cNvPr id="8" name="object 8"/>
          <p:cNvSpPr txBox="1"/>
          <p:nvPr/>
        </p:nvSpPr>
        <p:spPr>
          <a:xfrm>
            <a:off x="2973038" y="3557588"/>
            <a:ext cx="1025843" cy="217367"/>
          </a:xfrm>
          <a:prstGeom prst="rect">
            <a:avLst/>
          </a:prstGeom>
        </p:spPr>
        <p:txBody>
          <a:bodyPr vert="horz" wrap="square" lIns="0" tIns="9525" rIns="0" bIns="0" rtlCol="0">
            <a:spAutoFit/>
          </a:bodyPr>
          <a:lstStyle/>
          <a:p>
            <a:pPr marL="9525">
              <a:spcBef>
                <a:spcPts val="75"/>
              </a:spcBef>
            </a:pPr>
            <a:r>
              <a:rPr sz="1350" b="1" spc="-4" dirty="0">
                <a:solidFill>
                  <a:srgbClr val="FFFFFF"/>
                </a:solidFill>
              </a:rPr>
              <a:t>Get</a:t>
            </a:r>
            <a:r>
              <a:rPr sz="1350" b="1" spc="-120" dirty="0">
                <a:solidFill>
                  <a:srgbClr val="FFFFFF"/>
                </a:solidFill>
              </a:rPr>
              <a:t> </a:t>
            </a:r>
            <a:r>
              <a:rPr sz="1350" b="1" spc="-15" dirty="0">
                <a:solidFill>
                  <a:srgbClr val="FFFFFF"/>
                </a:solidFill>
              </a:rPr>
              <a:t>involved</a:t>
            </a:r>
            <a:endParaRPr sz="1350"/>
          </a:p>
        </p:txBody>
      </p:sp>
      <p:sp>
        <p:nvSpPr>
          <p:cNvPr id="9" name="object 9"/>
          <p:cNvSpPr/>
          <p:nvPr/>
        </p:nvSpPr>
        <p:spPr>
          <a:xfrm>
            <a:off x="995362" y="1736693"/>
            <a:ext cx="1534478" cy="1534478"/>
          </a:xfrm>
          <a:custGeom>
            <a:avLst/>
            <a:gdLst/>
            <a:ahLst/>
            <a:cxnLst/>
            <a:rect l="l" t="t" r="r" b="b"/>
            <a:pathLst>
              <a:path w="2045970" h="2045970">
                <a:moveTo>
                  <a:pt x="1022857" y="0"/>
                </a:moveTo>
                <a:lnTo>
                  <a:pt x="974725" y="1143"/>
                </a:lnTo>
                <a:lnTo>
                  <a:pt x="927100" y="4445"/>
                </a:lnTo>
                <a:lnTo>
                  <a:pt x="880237" y="9906"/>
                </a:lnTo>
                <a:lnTo>
                  <a:pt x="833882" y="17399"/>
                </a:lnTo>
                <a:lnTo>
                  <a:pt x="788288" y="27050"/>
                </a:lnTo>
                <a:lnTo>
                  <a:pt x="743585" y="38608"/>
                </a:lnTo>
                <a:lnTo>
                  <a:pt x="699516" y="52197"/>
                </a:lnTo>
                <a:lnTo>
                  <a:pt x="656463" y="67563"/>
                </a:lnTo>
                <a:lnTo>
                  <a:pt x="614299" y="84836"/>
                </a:lnTo>
                <a:lnTo>
                  <a:pt x="573024" y="104012"/>
                </a:lnTo>
                <a:lnTo>
                  <a:pt x="532764" y="124841"/>
                </a:lnTo>
                <a:lnTo>
                  <a:pt x="493649" y="147320"/>
                </a:lnTo>
                <a:lnTo>
                  <a:pt x="455675" y="171576"/>
                </a:lnTo>
                <a:lnTo>
                  <a:pt x="418719" y="197358"/>
                </a:lnTo>
                <a:lnTo>
                  <a:pt x="383158" y="224662"/>
                </a:lnTo>
                <a:lnTo>
                  <a:pt x="348742" y="253619"/>
                </a:lnTo>
                <a:lnTo>
                  <a:pt x="315594" y="283845"/>
                </a:lnTo>
                <a:lnTo>
                  <a:pt x="283844" y="315595"/>
                </a:lnTo>
                <a:lnTo>
                  <a:pt x="253619" y="348742"/>
                </a:lnTo>
                <a:lnTo>
                  <a:pt x="224662" y="383159"/>
                </a:lnTo>
                <a:lnTo>
                  <a:pt x="197358" y="418719"/>
                </a:lnTo>
                <a:lnTo>
                  <a:pt x="171577" y="455675"/>
                </a:lnTo>
                <a:lnTo>
                  <a:pt x="147319" y="493649"/>
                </a:lnTo>
                <a:lnTo>
                  <a:pt x="124840" y="532764"/>
                </a:lnTo>
                <a:lnTo>
                  <a:pt x="104012" y="573024"/>
                </a:lnTo>
                <a:lnTo>
                  <a:pt x="84836" y="614299"/>
                </a:lnTo>
                <a:lnTo>
                  <a:pt x="67563" y="656463"/>
                </a:lnTo>
                <a:lnTo>
                  <a:pt x="52196" y="699516"/>
                </a:lnTo>
                <a:lnTo>
                  <a:pt x="38608" y="743585"/>
                </a:lnTo>
                <a:lnTo>
                  <a:pt x="27050" y="788288"/>
                </a:lnTo>
                <a:lnTo>
                  <a:pt x="17399" y="833882"/>
                </a:lnTo>
                <a:lnTo>
                  <a:pt x="9906" y="880237"/>
                </a:lnTo>
                <a:lnTo>
                  <a:pt x="4444" y="927100"/>
                </a:lnTo>
                <a:lnTo>
                  <a:pt x="1143" y="974725"/>
                </a:lnTo>
                <a:lnTo>
                  <a:pt x="0" y="1022858"/>
                </a:lnTo>
                <a:lnTo>
                  <a:pt x="1143" y="1070991"/>
                </a:lnTo>
                <a:lnTo>
                  <a:pt x="4444" y="1118616"/>
                </a:lnTo>
                <a:lnTo>
                  <a:pt x="9906" y="1165606"/>
                </a:lnTo>
                <a:lnTo>
                  <a:pt x="17399" y="1211834"/>
                </a:lnTo>
                <a:lnTo>
                  <a:pt x="27050" y="1257427"/>
                </a:lnTo>
                <a:lnTo>
                  <a:pt x="38608" y="1302258"/>
                </a:lnTo>
                <a:lnTo>
                  <a:pt x="52196" y="1346200"/>
                </a:lnTo>
                <a:lnTo>
                  <a:pt x="67563" y="1389380"/>
                </a:lnTo>
                <a:lnTo>
                  <a:pt x="84836" y="1431544"/>
                </a:lnTo>
                <a:lnTo>
                  <a:pt x="104012" y="1472819"/>
                </a:lnTo>
                <a:lnTo>
                  <a:pt x="124840" y="1512951"/>
                </a:lnTo>
                <a:lnTo>
                  <a:pt x="147319" y="1552067"/>
                </a:lnTo>
                <a:lnTo>
                  <a:pt x="171577" y="1590167"/>
                </a:lnTo>
                <a:lnTo>
                  <a:pt x="197358" y="1626997"/>
                </a:lnTo>
                <a:lnTo>
                  <a:pt x="224662" y="1662684"/>
                </a:lnTo>
                <a:lnTo>
                  <a:pt x="253619" y="1697101"/>
                </a:lnTo>
                <a:lnTo>
                  <a:pt x="283844" y="1730248"/>
                </a:lnTo>
                <a:lnTo>
                  <a:pt x="315594" y="1761871"/>
                </a:lnTo>
                <a:lnTo>
                  <a:pt x="348742" y="1792224"/>
                </a:lnTo>
                <a:lnTo>
                  <a:pt x="383158" y="1821180"/>
                </a:lnTo>
                <a:lnTo>
                  <a:pt x="418719" y="1848485"/>
                </a:lnTo>
                <a:lnTo>
                  <a:pt x="455675" y="1874266"/>
                </a:lnTo>
                <a:lnTo>
                  <a:pt x="493649" y="1898523"/>
                </a:lnTo>
                <a:lnTo>
                  <a:pt x="532764" y="1921002"/>
                </a:lnTo>
                <a:lnTo>
                  <a:pt x="573024" y="1941830"/>
                </a:lnTo>
                <a:lnTo>
                  <a:pt x="614299" y="1961007"/>
                </a:lnTo>
                <a:lnTo>
                  <a:pt x="656463" y="1978279"/>
                </a:lnTo>
                <a:lnTo>
                  <a:pt x="699516" y="1993646"/>
                </a:lnTo>
                <a:lnTo>
                  <a:pt x="743585" y="2007235"/>
                </a:lnTo>
                <a:lnTo>
                  <a:pt x="788288" y="2018792"/>
                </a:lnTo>
                <a:lnTo>
                  <a:pt x="833882" y="2028444"/>
                </a:lnTo>
                <a:lnTo>
                  <a:pt x="880237" y="2035937"/>
                </a:lnTo>
                <a:lnTo>
                  <a:pt x="927100" y="2041398"/>
                </a:lnTo>
                <a:lnTo>
                  <a:pt x="974725" y="2044700"/>
                </a:lnTo>
                <a:lnTo>
                  <a:pt x="1022857" y="2045843"/>
                </a:lnTo>
                <a:lnTo>
                  <a:pt x="1070991" y="2044700"/>
                </a:lnTo>
                <a:lnTo>
                  <a:pt x="1118616" y="2041398"/>
                </a:lnTo>
                <a:lnTo>
                  <a:pt x="1165606" y="2035937"/>
                </a:lnTo>
                <a:lnTo>
                  <a:pt x="1211833" y="2028444"/>
                </a:lnTo>
                <a:lnTo>
                  <a:pt x="1257427" y="2018792"/>
                </a:lnTo>
                <a:lnTo>
                  <a:pt x="1302258" y="2007235"/>
                </a:lnTo>
                <a:lnTo>
                  <a:pt x="1346200" y="1993646"/>
                </a:lnTo>
                <a:lnTo>
                  <a:pt x="1389380" y="1978279"/>
                </a:lnTo>
                <a:lnTo>
                  <a:pt x="1431544" y="1961007"/>
                </a:lnTo>
                <a:lnTo>
                  <a:pt x="1472819" y="1941830"/>
                </a:lnTo>
                <a:lnTo>
                  <a:pt x="1512951" y="1921002"/>
                </a:lnTo>
                <a:lnTo>
                  <a:pt x="1552067" y="1898523"/>
                </a:lnTo>
                <a:lnTo>
                  <a:pt x="1590167" y="1874266"/>
                </a:lnTo>
                <a:lnTo>
                  <a:pt x="1626997" y="1848485"/>
                </a:lnTo>
                <a:lnTo>
                  <a:pt x="1662683" y="1821180"/>
                </a:lnTo>
                <a:lnTo>
                  <a:pt x="1697101" y="1792224"/>
                </a:lnTo>
                <a:lnTo>
                  <a:pt x="1730248" y="1761871"/>
                </a:lnTo>
                <a:lnTo>
                  <a:pt x="1761870" y="1730248"/>
                </a:lnTo>
                <a:lnTo>
                  <a:pt x="1792224" y="1697101"/>
                </a:lnTo>
                <a:lnTo>
                  <a:pt x="1821180" y="1662684"/>
                </a:lnTo>
                <a:lnTo>
                  <a:pt x="1848485" y="1626997"/>
                </a:lnTo>
                <a:lnTo>
                  <a:pt x="1874266" y="1590167"/>
                </a:lnTo>
                <a:lnTo>
                  <a:pt x="1898523" y="1552067"/>
                </a:lnTo>
                <a:lnTo>
                  <a:pt x="1921002" y="1512951"/>
                </a:lnTo>
                <a:lnTo>
                  <a:pt x="1941829" y="1472819"/>
                </a:lnTo>
                <a:lnTo>
                  <a:pt x="1961007" y="1431544"/>
                </a:lnTo>
                <a:lnTo>
                  <a:pt x="1978278" y="1389380"/>
                </a:lnTo>
                <a:lnTo>
                  <a:pt x="1993646" y="1346200"/>
                </a:lnTo>
                <a:lnTo>
                  <a:pt x="2007235" y="1302258"/>
                </a:lnTo>
                <a:lnTo>
                  <a:pt x="2018791" y="1257427"/>
                </a:lnTo>
                <a:lnTo>
                  <a:pt x="2028444" y="1211834"/>
                </a:lnTo>
                <a:lnTo>
                  <a:pt x="2035937" y="1165606"/>
                </a:lnTo>
                <a:lnTo>
                  <a:pt x="2041398" y="1118616"/>
                </a:lnTo>
                <a:lnTo>
                  <a:pt x="2044700" y="1070991"/>
                </a:lnTo>
                <a:lnTo>
                  <a:pt x="2045842" y="1022858"/>
                </a:lnTo>
                <a:lnTo>
                  <a:pt x="2044700" y="974725"/>
                </a:lnTo>
                <a:lnTo>
                  <a:pt x="2041398" y="927100"/>
                </a:lnTo>
                <a:lnTo>
                  <a:pt x="2035937" y="880237"/>
                </a:lnTo>
                <a:lnTo>
                  <a:pt x="2028444" y="833882"/>
                </a:lnTo>
                <a:lnTo>
                  <a:pt x="2018791" y="788288"/>
                </a:lnTo>
                <a:lnTo>
                  <a:pt x="2007235" y="743585"/>
                </a:lnTo>
                <a:lnTo>
                  <a:pt x="1993646" y="699516"/>
                </a:lnTo>
                <a:lnTo>
                  <a:pt x="1978278" y="656463"/>
                </a:lnTo>
                <a:lnTo>
                  <a:pt x="1961007" y="614299"/>
                </a:lnTo>
                <a:lnTo>
                  <a:pt x="1941829" y="573024"/>
                </a:lnTo>
                <a:lnTo>
                  <a:pt x="1921002" y="532764"/>
                </a:lnTo>
                <a:lnTo>
                  <a:pt x="1898523" y="493649"/>
                </a:lnTo>
                <a:lnTo>
                  <a:pt x="1874266" y="455675"/>
                </a:lnTo>
                <a:lnTo>
                  <a:pt x="1848485" y="418719"/>
                </a:lnTo>
                <a:lnTo>
                  <a:pt x="1821180" y="383159"/>
                </a:lnTo>
                <a:lnTo>
                  <a:pt x="1792224" y="348742"/>
                </a:lnTo>
                <a:lnTo>
                  <a:pt x="1761870" y="315595"/>
                </a:lnTo>
                <a:lnTo>
                  <a:pt x="1730248" y="283845"/>
                </a:lnTo>
                <a:lnTo>
                  <a:pt x="1697101" y="253619"/>
                </a:lnTo>
                <a:lnTo>
                  <a:pt x="1662683" y="224662"/>
                </a:lnTo>
                <a:lnTo>
                  <a:pt x="1626997" y="197358"/>
                </a:lnTo>
                <a:lnTo>
                  <a:pt x="1590167" y="171576"/>
                </a:lnTo>
                <a:lnTo>
                  <a:pt x="1552067" y="147320"/>
                </a:lnTo>
                <a:lnTo>
                  <a:pt x="1512951" y="124841"/>
                </a:lnTo>
                <a:lnTo>
                  <a:pt x="1472819" y="104012"/>
                </a:lnTo>
                <a:lnTo>
                  <a:pt x="1431544" y="84836"/>
                </a:lnTo>
                <a:lnTo>
                  <a:pt x="1389380" y="67563"/>
                </a:lnTo>
                <a:lnTo>
                  <a:pt x="1346200" y="52197"/>
                </a:lnTo>
                <a:lnTo>
                  <a:pt x="1302258" y="38608"/>
                </a:lnTo>
                <a:lnTo>
                  <a:pt x="1257427" y="27050"/>
                </a:lnTo>
                <a:lnTo>
                  <a:pt x="1211833" y="17399"/>
                </a:lnTo>
                <a:lnTo>
                  <a:pt x="1165606" y="9906"/>
                </a:lnTo>
                <a:lnTo>
                  <a:pt x="1118616" y="4445"/>
                </a:lnTo>
                <a:lnTo>
                  <a:pt x="1070991" y="1143"/>
                </a:lnTo>
                <a:lnTo>
                  <a:pt x="1022857" y="0"/>
                </a:lnTo>
                <a:close/>
              </a:path>
            </a:pathLst>
          </a:custGeom>
          <a:solidFill>
            <a:srgbClr val="50A1D2"/>
          </a:solidFill>
        </p:spPr>
        <p:txBody>
          <a:bodyPr wrap="square" lIns="0" tIns="0" rIns="0" bIns="0" rtlCol="0"/>
          <a:lstStyle/>
          <a:p>
            <a:endParaRPr sz="1050"/>
          </a:p>
        </p:txBody>
      </p:sp>
      <p:sp>
        <p:nvSpPr>
          <p:cNvPr id="10" name="object 10"/>
          <p:cNvSpPr txBox="1"/>
          <p:nvPr/>
        </p:nvSpPr>
        <p:spPr>
          <a:xfrm>
            <a:off x="1123188" y="2394870"/>
            <a:ext cx="1270159" cy="217367"/>
          </a:xfrm>
          <a:prstGeom prst="rect">
            <a:avLst/>
          </a:prstGeom>
        </p:spPr>
        <p:txBody>
          <a:bodyPr vert="horz" wrap="square" lIns="0" tIns="9525" rIns="0" bIns="0" rtlCol="0">
            <a:spAutoFit/>
          </a:bodyPr>
          <a:lstStyle/>
          <a:p>
            <a:pPr marL="9525">
              <a:spcBef>
                <a:spcPts val="75"/>
              </a:spcBef>
            </a:pPr>
            <a:r>
              <a:rPr sz="1350" b="1" spc="-4" dirty="0">
                <a:solidFill>
                  <a:srgbClr val="FFFFFF"/>
                </a:solidFill>
              </a:rPr>
              <a:t>Be share</a:t>
            </a:r>
            <a:r>
              <a:rPr sz="1350" b="1" spc="-113" dirty="0">
                <a:solidFill>
                  <a:srgbClr val="FFFFFF"/>
                </a:solidFill>
              </a:rPr>
              <a:t> </a:t>
            </a:r>
            <a:r>
              <a:rPr sz="1350" b="1" dirty="0">
                <a:solidFill>
                  <a:srgbClr val="FFFFFF"/>
                </a:solidFill>
              </a:rPr>
              <a:t>aware</a:t>
            </a:r>
            <a:endParaRPr sz="1350"/>
          </a:p>
        </p:txBody>
      </p:sp>
      <p:sp>
        <p:nvSpPr>
          <p:cNvPr id="11" name="object 11"/>
          <p:cNvSpPr/>
          <p:nvPr/>
        </p:nvSpPr>
        <p:spPr>
          <a:xfrm>
            <a:off x="220094" y="905446"/>
            <a:ext cx="1394460" cy="1394460"/>
          </a:xfrm>
          <a:custGeom>
            <a:avLst/>
            <a:gdLst/>
            <a:ahLst/>
            <a:cxnLst/>
            <a:rect l="l" t="t" r="r" b="b"/>
            <a:pathLst>
              <a:path w="1859280" h="1859280">
                <a:moveTo>
                  <a:pt x="929551" y="0"/>
                </a:moveTo>
                <a:lnTo>
                  <a:pt x="881710" y="1270"/>
                </a:lnTo>
                <a:lnTo>
                  <a:pt x="834504" y="4825"/>
                </a:lnTo>
                <a:lnTo>
                  <a:pt x="787984" y="10667"/>
                </a:lnTo>
                <a:lnTo>
                  <a:pt x="742213" y="18923"/>
                </a:lnTo>
                <a:lnTo>
                  <a:pt x="697242" y="29210"/>
                </a:lnTo>
                <a:lnTo>
                  <a:pt x="653122" y="41783"/>
                </a:lnTo>
                <a:lnTo>
                  <a:pt x="609930" y="56387"/>
                </a:lnTo>
                <a:lnTo>
                  <a:pt x="567728" y="73025"/>
                </a:lnTo>
                <a:lnTo>
                  <a:pt x="526541" y="91693"/>
                </a:lnTo>
                <a:lnTo>
                  <a:pt x="486460" y="112140"/>
                </a:lnTo>
                <a:lnTo>
                  <a:pt x="447535" y="134620"/>
                </a:lnTo>
                <a:lnTo>
                  <a:pt x="409829" y="158750"/>
                </a:lnTo>
                <a:lnTo>
                  <a:pt x="373380" y="184658"/>
                </a:lnTo>
                <a:lnTo>
                  <a:pt x="338264" y="212216"/>
                </a:lnTo>
                <a:lnTo>
                  <a:pt x="304533" y="241426"/>
                </a:lnTo>
                <a:lnTo>
                  <a:pt x="272249" y="272288"/>
                </a:lnTo>
                <a:lnTo>
                  <a:pt x="241477" y="304546"/>
                </a:lnTo>
                <a:lnTo>
                  <a:pt x="212255" y="338327"/>
                </a:lnTo>
                <a:lnTo>
                  <a:pt x="184670" y="373379"/>
                </a:lnTo>
                <a:lnTo>
                  <a:pt x="158750" y="409828"/>
                </a:lnTo>
                <a:lnTo>
                  <a:pt x="134569" y="447548"/>
                </a:lnTo>
                <a:lnTo>
                  <a:pt x="112191" y="486537"/>
                </a:lnTo>
                <a:lnTo>
                  <a:pt x="91655" y="526541"/>
                </a:lnTo>
                <a:lnTo>
                  <a:pt x="73050" y="567816"/>
                </a:lnTo>
                <a:lnTo>
                  <a:pt x="56400" y="609980"/>
                </a:lnTo>
                <a:lnTo>
                  <a:pt x="41782" y="653161"/>
                </a:lnTo>
                <a:lnTo>
                  <a:pt x="29260" y="697357"/>
                </a:lnTo>
                <a:lnTo>
                  <a:pt x="18884" y="742314"/>
                </a:lnTo>
                <a:lnTo>
                  <a:pt x="10706" y="788035"/>
                </a:lnTo>
                <a:lnTo>
                  <a:pt x="4800" y="834643"/>
                </a:lnTo>
                <a:lnTo>
                  <a:pt x="1206" y="881761"/>
                </a:lnTo>
                <a:lnTo>
                  <a:pt x="0" y="929639"/>
                </a:lnTo>
                <a:lnTo>
                  <a:pt x="1206" y="977518"/>
                </a:lnTo>
                <a:lnTo>
                  <a:pt x="4800" y="1024636"/>
                </a:lnTo>
                <a:lnTo>
                  <a:pt x="10706" y="1071245"/>
                </a:lnTo>
                <a:lnTo>
                  <a:pt x="18884" y="1116964"/>
                </a:lnTo>
                <a:lnTo>
                  <a:pt x="29260" y="1161923"/>
                </a:lnTo>
                <a:lnTo>
                  <a:pt x="41782" y="1205991"/>
                </a:lnTo>
                <a:lnTo>
                  <a:pt x="56400" y="1249172"/>
                </a:lnTo>
                <a:lnTo>
                  <a:pt x="73050" y="1291463"/>
                </a:lnTo>
                <a:lnTo>
                  <a:pt x="91655" y="1332611"/>
                </a:lnTo>
                <a:lnTo>
                  <a:pt x="112191" y="1372742"/>
                </a:lnTo>
                <a:lnTo>
                  <a:pt x="134569" y="1411604"/>
                </a:lnTo>
                <a:lnTo>
                  <a:pt x="158750" y="1449324"/>
                </a:lnTo>
                <a:lnTo>
                  <a:pt x="184670" y="1485773"/>
                </a:lnTo>
                <a:lnTo>
                  <a:pt x="212255" y="1520825"/>
                </a:lnTo>
                <a:lnTo>
                  <a:pt x="241477" y="1554607"/>
                </a:lnTo>
                <a:lnTo>
                  <a:pt x="272249" y="1586864"/>
                </a:lnTo>
                <a:lnTo>
                  <a:pt x="304533" y="1617726"/>
                </a:lnTo>
                <a:lnTo>
                  <a:pt x="338264" y="1646936"/>
                </a:lnTo>
                <a:lnTo>
                  <a:pt x="373380" y="1674495"/>
                </a:lnTo>
                <a:lnTo>
                  <a:pt x="409829" y="1700402"/>
                </a:lnTo>
                <a:lnTo>
                  <a:pt x="447535" y="1724533"/>
                </a:lnTo>
                <a:lnTo>
                  <a:pt x="486460" y="1747012"/>
                </a:lnTo>
                <a:lnTo>
                  <a:pt x="526541" y="1767459"/>
                </a:lnTo>
                <a:lnTo>
                  <a:pt x="567728" y="1786127"/>
                </a:lnTo>
                <a:lnTo>
                  <a:pt x="609930" y="1802764"/>
                </a:lnTo>
                <a:lnTo>
                  <a:pt x="653122" y="1817370"/>
                </a:lnTo>
                <a:lnTo>
                  <a:pt x="697242" y="1829942"/>
                </a:lnTo>
                <a:lnTo>
                  <a:pt x="742213" y="1840229"/>
                </a:lnTo>
                <a:lnTo>
                  <a:pt x="787984" y="1848485"/>
                </a:lnTo>
                <a:lnTo>
                  <a:pt x="834504" y="1854327"/>
                </a:lnTo>
                <a:lnTo>
                  <a:pt x="881710" y="1857883"/>
                </a:lnTo>
                <a:lnTo>
                  <a:pt x="929551" y="1859152"/>
                </a:lnTo>
                <a:lnTo>
                  <a:pt x="977430" y="1857883"/>
                </a:lnTo>
                <a:lnTo>
                  <a:pt x="1024547" y="1854327"/>
                </a:lnTo>
                <a:lnTo>
                  <a:pt x="1071156" y="1848485"/>
                </a:lnTo>
                <a:lnTo>
                  <a:pt x="1116876" y="1840229"/>
                </a:lnTo>
                <a:lnTo>
                  <a:pt x="1161834" y="1829942"/>
                </a:lnTo>
                <a:lnTo>
                  <a:pt x="1205903" y="1817370"/>
                </a:lnTo>
                <a:lnTo>
                  <a:pt x="1249083" y="1802764"/>
                </a:lnTo>
                <a:lnTo>
                  <a:pt x="1291374" y="1786127"/>
                </a:lnTo>
                <a:lnTo>
                  <a:pt x="1332522" y="1767459"/>
                </a:lnTo>
                <a:lnTo>
                  <a:pt x="1372654" y="1747012"/>
                </a:lnTo>
                <a:lnTo>
                  <a:pt x="1411516" y="1724533"/>
                </a:lnTo>
                <a:lnTo>
                  <a:pt x="1449235" y="1700402"/>
                </a:lnTo>
                <a:lnTo>
                  <a:pt x="1485684" y="1674495"/>
                </a:lnTo>
                <a:lnTo>
                  <a:pt x="1520736" y="1646936"/>
                </a:lnTo>
                <a:lnTo>
                  <a:pt x="1554518" y="1617726"/>
                </a:lnTo>
                <a:lnTo>
                  <a:pt x="1586776" y="1586864"/>
                </a:lnTo>
                <a:lnTo>
                  <a:pt x="1617637" y="1554607"/>
                </a:lnTo>
                <a:lnTo>
                  <a:pt x="1646847" y="1520825"/>
                </a:lnTo>
                <a:lnTo>
                  <a:pt x="1674406" y="1485773"/>
                </a:lnTo>
                <a:lnTo>
                  <a:pt x="1700314" y="1449324"/>
                </a:lnTo>
                <a:lnTo>
                  <a:pt x="1724444" y="1411604"/>
                </a:lnTo>
                <a:lnTo>
                  <a:pt x="1746923" y="1372742"/>
                </a:lnTo>
                <a:lnTo>
                  <a:pt x="1767370" y="1332611"/>
                </a:lnTo>
                <a:lnTo>
                  <a:pt x="1786039" y="1291463"/>
                </a:lnTo>
                <a:lnTo>
                  <a:pt x="1802676" y="1249172"/>
                </a:lnTo>
                <a:lnTo>
                  <a:pt x="1817281" y="1205991"/>
                </a:lnTo>
                <a:lnTo>
                  <a:pt x="1829854" y="1161923"/>
                </a:lnTo>
                <a:lnTo>
                  <a:pt x="1840141" y="1116964"/>
                </a:lnTo>
                <a:lnTo>
                  <a:pt x="1848396" y="1071245"/>
                </a:lnTo>
                <a:lnTo>
                  <a:pt x="1854238" y="1024636"/>
                </a:lnTo>
                <a:lnTo>
                  <a:pt x="1857794" y="977518"/>
                </a:lnTo>
                <a:lnTo>
                  <a:pt x="1859064" y="929639"/>
                </a:lnTo>
                <a:lnTo>
                  <a:pt x="1857794" y="881761"/>
                </a:lnTo>
                <a:lnTo>
                  <a:pt x="1854238" y="834643"/>
                </a:lnTo>
                <a:lnTo>
                  <a:pt x="1848396" y="788035"/>
                </a:lnTo>
                <a:lnTo>
                  <a:pt x="1840141" y="742314"/>
                </a:lnTo>
                <a:lnTo>
                  <a:pt x="1829854" y="697357"/>
                </a:lnTo>
                <a:lnTo>
                  <a:pt x="1817281" y="653161"/>
                </a:lnTo>
                <a:lnTo>
                  <a:pt x="1802676" y="609980"/>
                </a:lnTo>
                <a:lnTo>
                  <a:pt x="1786039" y="567816"/>
                </a:lnTo>
                <a:lnTo>
                  <a:pt x="1767370" y="526541"/>
                </a:lnTo>
                <a:lnTo>
                  <a:pt x="1746923" y="486537"/>
                </a:lnTo>
                <a:lnTo>
                  <a:pt x="1724444" y="447548"/>
                </a:lnTo>
                <a:lnTo>
                  <a:pt x="1700314" y="409828"/>
                </a:lnTo>
                <a:lnTo>
                  <a:pt x="1674406" y="373379"/>
                </a:lnTo>
                <a:lnTo>
                  <a:pt x="1646847" y="338327"/>
                </a:lnTo>
                <a:lnTo>
                  <a:pt x="1617637" y="304546"/>
                </a:lnTo>
                <a:lnTo>
                  <a:pt x="1586776" y="272288"/>
                </a:lnTo>
                <a:lnTo>
                  <a:pt x="1554518" y="241426"/>
                </a:lnTo>
                <a:lnTo>
                  <a:pt x="1520736" y="212216"/>
                </a:lnTo>
                <a:lnTo>
                  <a:pt x="1485684" y="184658"/>
                </a:lnTo>
                <a:lnTo>
                  <a:pt x="1449235" y="158750"/>
                </a:lnTo>
                <a:lnTo>
                  <a:pt x="1411516" y="134620"/>
                </a:lnTo>
                <a:lnTo>
                  <a:pt x="1372654" y="112140"/>
                </a:lnTo>
                <a:lnTo>
                  <a:pt x="1332522" y="91693"/>
                </a:lnTo>
                <a:lnTo>
                  <a:pt x="1291374" y="73025"/>
                </a:lnTo>
                <a:lnTo>
                  <a:pt x="1249083" y="56387"/>
                </a:lnTo>
                <a:lnTo>
                  <a:pt x="1205903" y="41783"/>
                </a:lnTo>
                <a:lnTo>
                  <a:pt x="1161834" y="29210"/>
                </a:lnTo>
                <a:lnTo>
                  <a:pt x="1116876" y="18923"/>
                </a:lnTo>
                <a:lnTo>
                  <a:pt x="1071156" y="10667"/>
                </a:lnTo>
                <a:lnTo>
                  <a:pt x="1024547" y="4825"/>
                </a:lnTo>
                <a:lnTo>
                  <a:pt x="977430" y="1270"/>
                </a:lnTo>
                <a:lnTo>
                  <a:pt x="929551" y="0"/>
                </a:lnTo>
                <a:close/>
              </a:path>
            </a:pathLst>
          </a:custGeom>
          <a:solidFill>
            <a:srgbClr val="097CC1"/>
          </a:solidFill>
        </p:spPr>
        <p:txBody>
          <a:bodyPr wrap="square" lIns="0" tIns="0" rIns="0" bIns="0" rtlCol="0"/>
          <a:lstStyle/>
          <a:p>
            <a:endParaRPr sz="1050"/>
          </a:p>
        </p:txBody>
      </p:sp>
      <p:sp>
        <p:nvSpPr>
          <p:cNvPr id="12" name="object 12"/>
          <p:cNvSpPr txBox="1"/>
          <p:nvPr/>
        </p:nvSpPr>
        <p:spPr>
          <a:xfrm>
            <a:off x="421387" y="1372552"/>
            <a:ext cx="1040606" cy="425116"/>
          </a:xfrm>
          <a:prstGeom prst="rect">
            <a:avLst/>
          </a:prstGeom>
        </p:spPr>
        <p:txBody>
          <a:bodyPr vert="horz" wrap="square" lIns="0" tIns="9525" rIns="0" bIns="0" rtlCol="0">
            <a:spAutoFit/>
          </a:bodyPr>
          <a:lstStyle/>
          <a:p>
            <a:pPr algn="ctr">
              <a:spcBef>
                <a:spcPts val="75"/>
              </a:spcBef>
            </a:pPr>
            <a:r>
              <a:rPr sz="1350" b="1" spc="-4" dirty="0">
                <a:solidFill>
                  <a:srgbClr val="FFFFFF"/>
                </a:solidFill>
              </a:rPr>
              <a:t>Think</a:t>
            </a:r>
            <a:r>
              <a:rPr sz="1350" b="1" spc="-105" dirty="0">
                <a:solidFill>
                  <a:srgbClr val="FFFFFF"/>
                </a:solidFill>
              </a:rPr>
              <a:t> </a:t>
            </a:r>
            <a:r>
              <a:rPr sz="1350" b="1" spc="-4" dirty="0">
                <a:solidFill>
                  <a:srgbClr val="FFFFFF"/>
                </a:solidFill>
              </a:rPr>
              <a:t>before</a:t>
            </a:r>
            <a:endParaRPr sz="1350"/>
          </a:p>
          <a:p>
            <a:pPr algn="ctr">
              <a:lnSpc>
                <a:spcPct val="100000"/>
              </a:lnSpc>
            </a:pPr>
            <a:r>
              <a:rPr sz="1350" b="1" spc="-11" dirty="0">
                <a:solidFill>
                  <a:srgbClr val="FFFFFF"/>
                </a:solidFill>
              </a:rPr>
              <a:t>you</a:t>
            </a:r>
            <a:r>
              <a:rPr sz="1350" b="1" spc="-75" dirty="0">
                <a:solidFill>
                  <a:srgbClr val="FFFFFF"/>
                </a:solidFill>
              </a:rPr>
              <a:t> </a:t>
            </a:r>
            <a:r>
              <a:rPr sz="1350" b="1" spc="-4" dirty="0">
                <a:solidFill>
                  <a:srgbClr val="FFFFFF"/>
                </a:solidFill>
              </a:rPr>
              <a:t>post</a:t>
            </a:r>
            <a:endParaRPr sz="1350"/>
          </a:p>
        </p:txBody>
      </p:sp>
      <p:sp>
        <p:nvSpPr>
          <p:cNvPr id="13" name="object 13"/>
          <p:cNvSpPr/>
          <p:nvPr/>
        </p:nvSpPr>
        <p:spPr>
          <a:xfrm>
            <a:off x="1519905" y="2941320"/>
            <a:ext cx="1383029" cy="1383029"/>
          </a:xfrm>
          <a:custGeom>
            <a:avLst/>
            <a:gdLst/>
            <a:ahLst/>
            <a:cxnLst/>
            <a:rect l="l" t="t" r="r" b="b"/>
            <a:pathLst>
              <a:path w="1844039" h="1844039">
                <a:moveTo>
                  <a:pt x="921766" y="0"/>
                </a:moveTo>
                <a:lnTo>
                  <a:pt x="874268" y="1142"/>
                </a:lnTo>
                <a:lnTo>
                  <a:pt x="827532" y="4698"/>
                </a:lnTo>
                <a:lnTo>
                  <a:pt x="781431" y="10667"/>
                </a:lnTo>
                <a:lnTo>
                  <a:pt x="735965" y="18668"/>
                </a:lnTo>
                <a:lnTo>
                  <a:pt x="691388" y="29082"/>
                </a:lnTo>
                <a:lnTo>
                  <a:pt x="647573" y="41401"/>
                </a:lnTo>
                <a:lnTo>
                  <a:pt x="604774" y="55879"/>
                </a:lnTo>
                <a:lnTo>
                  <a:pt x="562991" y="72389"/>
                </a:lnTo>
                <a:lnTo>
                  <a:pt x="522097" y="90931"/>
                </a:lnTo>
                <a:lnTo>
                  <a:pt x="482346" y="111251"/>
                </a:lnTo>
                <a:lnTo>
                  <a:pt x="443738" y="133476"/>
                </a:lnTo>
                <a:lnTo>
                  <a:pt x="406400" y="157479"/>
                </a:lnTo>
                <a:lnTo>
                  <a:pt x="370205" y="183133"/>
                </a:lnTo>
                <a:lnTo>
                  <a:pt x="335406" y="210565"/>
                </a:lnTo>
                <a:lnTo>
                  <a:pt x="302006" y="239521"/>
                </a:lnTo>
                <a:lnTo>
                  <a:pt x="270002" y="270001"/>
                </a:lnTo>
                <a:lnTo>
                  <a:pt x="239394" y="302006"/>
                </a:lnTo>
                <a:lnTo>
                  <a:pt x="210438" y="335406"/>
                </a:lnTo>
                <a:lnTo>
                  <a:pt x="183134" y="370331"/>
                </a:lnTo>
                <a:lnTo>
                  <a:pt x="157353" y="406400"/>
                </a:lnTo>
                <a:lnTo>
                  <a:pt x="133477" y="443864"/>
                </a:lnTo>
                <a:lnTo>
                  <a:pt x="111252" y="482472"/>
                </a:lnTo>
                <a:lnTo>
                  <a:pt x="90931" y="522223"/>
                </a:lnTo>
                <a:lnTo>
                  <a:pt x="72390" y="562990"/>
                </a:lnTo>
                <a:lnTo>
                  <a:pt x="55880" y="604901"/>
                </a:lnTo>
                <a:lnTo>
                  <a:pt x="41402" y="647700"/>
                </a:lnTo>
                <a:lnTo>
                  <a:pt x="28956" y="691388"/>
                </a:lnTo>
                <a:lnTo>
                  <a:pt x="18668" y="735964"/>
                </a:lnTo>
                <a:lnTo>
                  <a:pt x="10668" y="781431"/>
                </a:lnTo>
                <a:lnTo>
                  <a:pt x="4699" y="827532"/>
                </a:lnTo>
                <a:lnTo>
                  <a:pt x="1143" y="874394"/>
                </a:lnTo>
                <a:lnTo>
                  <a:pt x="0" y="921765"/>
                </a:lnTo>
                <a:lnTo>
                  <a:pt x="1143" y="969263"/>
                </a:lnTo>
                <a:lnTo>
                  <a:pt x="4699" y="1016000"/>
                </a:lnTo>
                <a:lnTo>
                  <a:pt x="10668" y="1062101"/>
                </a:lnTo>
                <a:lnTo>
                  <a:pt x="18668" y="1107566"/>
                </a:lnTo>
                <a:lnTo>
                  <a:pt x="28956" y="1152144"/>
                </a:lnTo>
                <a:lnTo>
                  <a:pt x="41402" y="1195958"/>
                </a:lnTo>
                <a:lnTo>
                  <a:pt x="55880" y="1238758"/>
                </a:lnTo>
                <a:lnTo>
                  <a:pt x="72390" y="1280540"/>
                </a:lnTo>
                <a:lnTo>
                  <a:pt x="90931" y="1321434"/>
                </a:lnTo>
                <a:lnTo>
                  <a:pt x="111252" y="1361186"/>
                </a:lnTo>
                <a:lnTo>
                  <a:pt x="133477" y="1399793"/>
                </a:lnTo>
                <a:lnTo>
                  <a:pt x="157353" y="1437258"/>
                </a:lnTo>
                <a:lnTo>
                  <a:pt x="183134" y="1473327"/>
                </a:lnTo>
                <a:lnTo>
                  <a:pt x="210438" y="1508124"/>
                </a:lnTo>
                <a:lnTo>
                  <a:pt x="239394" y="1541652"/>
                </a:lnTo>
                <a:lnTo>
                  <a:pt x="270002" y="1573656"/>
                </a:lnTo>
                <a:lnTo>
                  <a:pt x="302006" y="1604136"/>
                </a:lnTo>
                <a:lnTo>
                  <a:pt x="335406" y="1633092"/>
                </a:lnTo>
                <a:lnTo>
                  <a:pt x="370205" y="1660525"/>
                </a:lnTo>
                <a:lnTo>
                  <a:pt x="406400" y="1686204"/>
                </a:lnTo>
                <a:lnTo>
                  <a:pt x="443738" y="1710181"/>
                </a:lnTo>
                <a:lnTo>
                  <a:pt x="482346" y="1732381"/>
                </a:lnTo>
                <a:lnTo>
                  <a:pt x="522097" y="1752739"/>
                </a:lnTo>
                <a:lnTo>
                  <a:pt x="562991" y="1771192"/>
                </a:lnTo>
                <a:lnTo>
                  <a:pt x="604774" y="1787702"/>
                </a:lnTo>
                <a:lnTo>
                  <a:pt x="647573" y="1802193"/>
                </a:lnTo>
                <a:lnTo>
                  <a:pt x="691388" y="1814626"/>
                </a:lnTo>
                <a:lnTo>
                  <a:pt x="735965" y="1824913"/>
                </a:lnTo>
                <a:lnTo>
                  <a:pt x="781431" y="1833016"/>
                </a:lnTo>
                <a:lnTo>
                  <a:pt x="827532" y="1838883"/>
                </a:lnTo>
                <a:lnTo>
                  <a:pt x="874268" y="1842439"/>
                </a:lnTo>
                <a:lnTo>
                  <a:pt x="921766" y="1843646"/>
                </a:lnTo>
                <a:lnTo>
                  <a:pt x="969263" y="1842439"/>
                </a:lnTo>
                <a:lnTo>
                  <a:pt x="1016000" y="1838883"/>
                </a:lnTo>
                <a:lnTo>
                  <a:pt x="1062101" y="1833016"/>
                </a:lnTo>
                <a:lnTo>
                  <a:pt x="1107567" y="1824913"/>
                </a:lnTo>
                <a:lnTo>
                  <a:pt x="1152144" y="1814626"/>
                </a:lnTo>
                <a:lnTo>
                  <a:pt x="1195959" y="1802193"/>
                </a:lnTo>
                <a:lnTo>
                  <a:pt x="1238758" y="1787702"/>
                </a:lnTo>
                <a:lnTo>
                  <a:pt x="1280668" y="1771192"/>
                </a:lnTo>
                <a:lnTo>
                  <a:pt x="1321435" y="1752739"/>
                </a:lnTo>
                <a:lnTo>
                  <a:pt x="1361186" y="1732381"/>
                </a:lnTo>
                <a:lnTo>
                  <a:pt x="1399794" y="1710181"/>
                </a:lnTo>
                <a:lnTo>
                  <a:pt x="1437259" y="1686204"/>
                </a:lnTo>
                <a:lnTo>
                  <a:pt x="1473327" y="1660525"/>
                </a:lnTo>
                <a:lnTo>
                  <a:pt x="1508125" y="1633092"/>
                </a:lnTo>
                <a:lnTo>
                  <a:pt x="1541652" y="1604136"/>
                </a:lnTo>
                <a:lnTo>
                  <a:pt x="1573657" y="1573656"/>
                </a:lnTo>
                <a:lnTo>
                  <a:pt x="1604137" y="1541652"/>
                </a:lnTo>
                <a:lnTo>
                  <a:pt x="1633093" y="1508124"/>
                </a:lnTo>
                <a:lnTo>
                  <a:pt x="1660525" y="1473327"/>
                </a:lnTo>
                <a:lnTo>
                  <a:pt x="1686178" y="1437258"/>
                </a:lnTo>
                <a:lnTo>
                  <a:pt x="1710182" y="1399793"/>
                </a:lnTo>
                <a:lnTo>
                  <a:pt x="1732407" y="1361186"/>
                </a:lnTo>
                <a:lnTo>
                  <a:pt x="1752727" y="1321434"/>
                </a:lnTo>
                <a:lnTo>
                  <a:pt x="1771269" y="1280540"/>
                </a:lnTo>
                <a:lnTo>
                  <a:pt x="1787778" y="1238758"/>
                </a:lnTo>
                <a:lnTo>
                  <a:pt x="1802257" y="1195958"/>
                </a:lnTo>
                <a:lnTo>
                  <a:pt x="1814576" y="1152144"/>
                </a:lnTo>
                <a:lnTo>
                  <a:pt x="1824989" y="1107566"/>
                </a:lnTo>
                <a:lnTo>
                  <a:pt x="1832990" y="1062101"/>
                </a:lnTo>
                <a:lnTo>
                  <a:pt x="1838960" y="1016000"/>
                </a:lnTo>
                <a:lnTo>
                  <a:pt x="1842515" y="969263"/>
                </a:lnTo>
                <a:lnTo>
                  <a:pt x="1843659" y="921765"/>
                </a:lnTo>
                <a:lnTo>
                  <a:pt x="1842515" y="874394"/>
                </a:lnTo>
                <a:lnTo>
                  <a:pt x="1838960" y="827532"/>
                </a:lnTo>
                <a:lnTo>
                  <a:pt x="1832990" y="781431"/>
                </a:lnTo>
                <a:lnTo>
                  <a:pt x="1824989" y="735964"/>
                </a:lnTo>
                <a:lnTo>
                  <a:pt x="1814576" y="691388"/>
                </a:lnTo>
                <a:lnTo>
                  <a:pt x="1802257" y="647700"/>
                </a:lnTo>
                <a:lnTo>
                  <a:pt x="1787778" y="604901"/>
                </a:lnTo>
                <a:lnTo>
                  <a:pt x="1771269" y="562990"/>
                </a:lnTo>
                <a:lnTo>
                  <a:pt x="1752727" y="522223"/>
                </a:lnTo>
                <a:lnTo>
                  <a:pt x="1732407" y="482472"/>
                </a:lnTo>
                <a:lnTo>
                  <a:pt x="1710182" y="443864"/>
                </a:lnTo>
                <a:lnTo>
                  <a:pt x="1686178" y="406400"/>
                </a:lnTo>
                <a:lnTo>
                  <a:pt x="1660525" y="370331"/>
                </a:lnTo>
                <a:lnTo>
                  <a:pt x="1633093" y="335406"/>
                </a:lnTo>
                <a:lnTo>
                  <a:pt x="1604137" y="302006"/>
                </a:lnTo>
                <a:lnTo>
                  <a:pt x="1573657" y="270001"/>
                </a:lnTo>
                <a:lnTo>
                  <a:pt x="1541652" y="239521"/>
                </a:lnTo>
                <a:lnTo>
                  <a:pt x="1508125" y="210565"/>
                </a:lnTo>
                <a:lnTo>
                  <a:pt x="1473327" y="183133"/>
                </a:lnTo>
                <a:lnTo>
                  <a:pt x="1437259" y="157479"/>
                </a:lnTo>
                <a:lnTo>
                  <a:pt x="1399794" y="133476"/>
                </a:lnTo>
                <a:lnTo>
                  <a:pt x="1361186" y="111251"/>
                </a:lnTo>
                <a:lnTo>
                  <a:pt x="1321435" y="90931"/>
                </a:lnTo>
                <a:lnTo>
                  <a:pt x="1280668" y="72389"/>
                </a:lnTo>
                <a:lnTo>
                  <a:pt x="1238758" y="55879"/>
                </a:lnTo>
                <a:lnTo>
                  <a:pt x="1195959" y="41401"/>
                </a:lnTo>
                <a:lnTo>
                  <a:pt x="1152144" y="29082"/>
                </a:lnTo>
                <a:lnTo>
                  <a:pt x="1107567" y="18668"/>
                </a:lnTo>
                <a:lnTo>
                  <a:pt x="1062101" y="10667"/>
                </a:lnTo>
                <a:lnTo>
                  <a:pt x="1016000" y="4698"/>
                </a:lnTo>
                <a:lnTo>
                  <a:pt x="969263" y="1142"/>
                </a:lnTo>
                <a:lnTo>
                  <a:pt x="921766" y="0"/>
                </a:lnTo>
                <a:close/>
              </a:path>
            </a:pathLst>
          </a:custGeom>
          <a:solidFill>
            <a:srgbClr val="F6A2A8"/>
          </a:solidFill>
        </p:spPr>
        <p:txBody>
          <a:bodyPr wrap="square" lIns="0" tIns="0" rIns="0" bIns="0" rtlCol="0"/>
          <a:lstStyle/>
          <a:p>
            <a:endParaRPr sz="1050"/>
          </a:p>
        </p:txBody>
      </p:sp>
      <p:sp>
        <p:nvSpPr>
          <p:cNvPr id="14" name="object 14"/>
          <p:cNvSpPr txBox="1"/>
          <p:nvPr/>
        </p:nvSpPr>
        <p:spPr>
          <a:xfrm>
            <a:off x="1948433" y="3409854"/>
            <a:ext cx="526733" cy="425116"/>
          </a:xfrm>
          <a:prstGeom prst="rect">
            <a:avLst/>
          </a:prstGeom>
        </p:spPr>
        <p:txBody>
          <a:bodyPr vert="horz" wrap="square" lIns="0" tIns="9525" rIns="0" bIns="0" rtlCol="0">
            <a:spAutoFit/>
          </a:bodyPr>
          <a:lstStyle/>
          <a:p>
            <a:pPr marL="9525" marR="3810" indent="54769">
              <a:spcBef>
                <a:spcPts val="75"/>
              </a:spcBef>
            </a:pPr>
            <a:r>
              <a:rPr sz="1350" b="1" spc="-8" dirty="0">
                <a:solidFill>
                  <a:srgbClr val="FFFFFF"/>
                </a:solidFill>
              </a:rPr>
              <a:t>Time  </a:t>
            </a:r>
            <a:r>
              <a:rPr sz="1350" b="1" dirty="0">
                <a:solidFill>
                  <a:srgbClr val="FFFFFF"/>
                </a:solidFill>
              </a:rPr>
              <a:t>online</a:t>
            </a:r>
            <a:endParaRPr sz="1350"/>
          </a:p>
        </p:txBody>
      </p:sp>
      <p:sp>
        <p:nvSpPr>
          <p:cNvPr id="15" name="object 15"/>
          <p:cNvSpPr/>
          <p:nvPr/>
        </p:nvSpPr>
        <p:spPr>
          <a:xfrm>
            <a:off x="330346" y="2706338"/>
            <a:ext cx="1347788" cy="1347788"/>
          </a:xfrm>
          <a:custGeom>
            <a:avLst/>
            <a:gdLst/>
            <a:ahLst/>
            <a:cxnLst/>
            <a:rect l="l" t="t" r="r" b="b"/>
            <a:pathLst>
              <a:path w="1797050" h="1797050">
                <a:moveTo>
                  <a:pt x="898372" y="0"/>
                </a:moveTo>
                <a:lnTo>
                  <a:pt x="850620" y="1269"/>
                </a:lnTo>
                <a:lnTo>
                  <a:pt x="803592" y="4953"/>
                </a:lnTo>
                <a:lnTo>
                  <a:pt x="757237" y="11049"/>
                </a:lnTo>
                <a:lnTo>
                  <a:pt x="711657" y="19431"/>
                </a:lnTo>
                <a:lnTo>
                  <a:pt x="666915" y="30099"/>
                </a:lnTo>
                <a:lnTo>
                  <a:pt x="623062" y="42925"/>
                </a:lnTo>
                <a:lnTo>
                  <a:pt x="580174" y="57912"/>
                </a:lnTo>
                <a:lnTo>
                  <a:pt x="538314" y="75056"/>
                </a:lnTo>
                <a:lnTo>
                  <a:pt x="497522" y="94106"/>
                </a:lnTo>
                <a:lnTo>
                  <a:pt x="457885" y="115188"/>
                </a:lnTo>
                <a:lnTo>
                  <a:pt x="419455" y="138175"/>
                </a:lnTo>
                <a:lnTo>
                  <a:pt x="382295" y="162941"/>
                </a:lnTo>
                <a:lnTo>
                  <a:pt x="346456" y="189484"/>
                </a:lnTo>
                <a:lnTo>
                  <a:pt x="312026" y="217678"/>
                </a:lnTo>
                <a:lnTo>
                  <a:pt x="279044" y="247523"/>
                </a:lnTo>
                <a:lnTo>
                  <a:pt x="247586" y="279019"/>
                </a:lnTo>
                <a:lnTo>
                  <a:pt x="217703" y="312038"/>
                </a:lnTo>
                <a:lnTo>
                  <a:pt x="189458" y="346456"/>
                </a:lnTo>
                <a:lnTo>
                  <a:pt x="162915" y="382269"/>
                </a:lnTo>
                <a:lnTo>
                  <a:pt x="138150" y="419481"/>
                </a:lnTo>
                <a:lnTo>
                  <a:pt x="115214" y="457835"/>
                </a:lnTo>
                <a:lnTo>
                  <a:pt x="94157" y="497459"/>
                </a:lnTo>
                <a:lnTo>
                  <a:pt x="75056" y="538226"/>
                </a:lnTo>
                <a:lnTo>
                  <a:pt x="57975" y="580136"/>
                </a:lnTo>
                <a:lnTo>
                  <a:pt x="42964" y="623062"/>
                </a:lnTo>
                <a:lnTo>
                  <a:pt x="30098" y="666876"/>
                </a:lnTo>
                <a:lnTo>
                  <a:pt x="19431" y="711581"/>
                </a:lnTo>
                <a:lnTo>
                  <a:pt x="11023" y="757174"/>
                </a:lnTo>
                <a:lnTo>
                  <a:pt x="4940" y="803529"/>
                </a:lnTo>
                <a:lnTo>
                  <a:pt x="1244" y="850519"/>
                </a:lnTo>
                <a:lnTo>
                  <a:pt x="0" y="898271"/>
                </a:lnTo>
                <a:lnTo>
                  <a:pt x="1244" y="946023"/>
                </a:lnTo>
                <a:lnTo>
                  <a:pt x="4940" y="993013"/>
                </a:lnTo>
                <a:lnTo>
                  <a:pt x="11023" y="1039368"/>
                </a:lnTo>
                <a:lnTo>
                  <a:pt x="19431" y="1084961"/>
                </a:lnTo>
                <a:lnTo>
                  <a:pt x="30098" y="1129792"/>
                </a:lnTo>
                <a:lnTo>
                  <a:pt x="42964" y="1173607"/>
                </a:lnTo>
                <a:lnTo>
                  <a:pt x="57975" y="1216533"/>
                </a:lnTo>
                <a:lnTo>
                  <a:pt x="75056" y="1258316"/>
                </a:lnTo>
                <a:lnTo>
                  <a:pt x="94157" y="1299083"/>
                </a:lnTo>
                <a:lnTo>
                  <a:pt x="115214" y="1338707"/>
                </a:lnTo>
                <a:lnTo>
                  <a:pt x="138150" y="1377188"/>
                </a:lnTo>
                <a:lnTo>
                  <a:pt x="162915" y="1414399"/>
                </a:lnTo>
                <a:lnTo>
                  <a:pt x="189458" y="1450213"/>
                </a:lnTo>
                <a:lnTo>
                  <a:pt x="217703" y="1484630"/>
                </a:lnTo>
                <a:lnTo>
                  <a:pt x="247586" y="1517650"/>
                </a:lnTo>
                <a:lnTo>
                  <a:pt x="279044" y="1549019"/>
                </a:lnTo>
                <a:lnTo>
                  <a:pt x="312026" y="1578991"/>
                </a:lnTo>
                <a:lnTo>
                  <a:pt x="346456" y="1607185"/>
                </a:lnTo>
                <a:lnTo>
                  <a:pt x="382295" y="1633727"/>
                </a:lnTo>
                <a:lnTo>
                  <a:pt x="419455" y="1658493"/>
                </a:lnTo>
                <a:lnTo>
                  <a:pt x="457885" y="1681480"/>
                </a:lnTo>
                <a:lnTo>
                  <a:pt x="497522" y="1702562"/>
                </a:lnTo>
                <a:lnTo>
                  <a:pt x="538314" y="1721612"/>
                </a:lnTo>
                <a:lnTo>
                  <a:pt x="580174" y="1738630"/>
                </a:lnTo>
                <a:lnTo>
                  <a:pt x="623062" y="1753743"/>
                </a:lnTo>
                <a:lnTo>
                  <a:pt x="666915" y="1766570"/>
                </a:lnTo>
                <a:lnTo>
                  <a:pt x="711657" y="1777238"/>
                </a:lnTo>
                <a:lnTo>
                  <a:pt x="757237" y="1785620"/>
                </a:lnTo>
                <a:lnTo>
                  <a:pt x="803592" y="1791715"/>
                </a:lnTo>
                <a:lnTo>
                  <a:pt x="850620" y="1795399"/>
                </a:lnTo>
                <a:lnTo>
                  <a:pt x="898372" y="1796669"/>
                </a:lnTo>
                <a:lnTo>
                  <a:pt x="946124" y="1795399"/>
                </a:lnTo>
                <a:lnTo>
                  <a:pt x="993114" y="1791715"/>
                </a:lnTo>
                <a:lnTo>
                  <a:pt x="1039469" y="1785620"/>
                </a:lnTo>
                <a:lnTo>
                  <a:pt x="1085062" y="1777238"/>
                </a:lnTo>
                <a:lnTo>
                  <a:pt x="1129766" y="1766570"/>
                </a:lnTo>
                <a:lnTo>
                  <a:pt x="1173581" y="1753743"/>
                </a:lnTo>
                <a:lnTo>
                  <a:pt x="1216507" y="1738630"/>
                </a:lnTo>
                <a:lnTo>
                  <a:pt x="1258417" y="1721612"/>
                </a:lnTo>
                <a:lnTo>
                  <a:pt x="1299184" y="1702562"/>
                </a:lnTo>
                <a:lnTo>
                  <a:pt x="1338808" y="1681480"/>
                </a:lnTo>
                <a:lnTo>
                  <a:pt x="1377162" y="1658493"/>
                </a:lnTo>
                <a:lnTo>
                  <a:pt x="1414373" y="1633727"/>
                </a:lnTo>
                <a:lnTo>
                  <a:pt x="1450187" y="1607185"/>
                </a:lnTo>
                <a:lnTo>
                  <a:pt x="1484604" y="1578991"/>
                </a:lnTo>
                <a:lnTo>
                  <a:pt x="1517624" y="1549019"/>
                </a:lnTo>
                <a:lnTo>
                  <a:pt x="1549120" y="1517650"/>
                </a:lnTo>
                <a:lnTo>
                  <a:pt x="1578965" y="1484630"/>
                </a:lnTo>
                <a:lnTo>
                  <a:pt x="1607159" y="1450213"/>
                </a:lnTo>
                <a:lnTo>
                  <a:pt x="1633702" y="1414399"/>
                </a:lnTo>
                <a:lnTo>
                  <a:pt x="1658467" y="1377188"/>
                </a:lnTo>
                <a:lnTo>
                  <a:pt x="1681454" y="1338707"/>
                </a:lnTo>
                <a:lnTo>
                  <a:pt x="1702536" y="1299083"/>
                </a:lnTo>
                <a:lnTo>
                  <a:pt x="1721586" y="1258316"/>
                </a:lnTo>
                <a:lnTo>
                  <a:pt x="1738731" y="1216533"/>
                </a:lnTo>
                <a:lnTo>
                  <a:pt x="1753717" y="1173607"/>
                </a:lnTo>
                <a:lnTo>
                  <a:pt x="1766544" y="1129792"/>
                </a:lnTo>
                <a:lnTo>
                  <a:pt x="1777212" y="1084961"/>
                </a:lnTo>
                <a:lnTo>
                  <a:pt x="1785594" y="1039368"/>
                </a:lnTo>
                <a:lnTo>
                  <a:pt x="1791690" y="993013"/>
                </a:lnTo>
                <a:lnTo>
                  <a:pt x="1795373" y="946023"/>
                </a:lnTo>
                <a:lnTo>
                  <a:pt x="1796643" y="898271"/>
                </a:lnTo>
                <a:lnTo>
                  <a:pt x="1795373" y="850519"/>
                </a:lnTo>
                <a:lnTo>
                  <a:pt x="1791690" y="803529"/>
                </a:lnTo>
                <a:lnTo>
                  <a:pt x="1785594" y="757174"/>
                </a:lnTo>
                <a:lnTo>
                  <a:pt x="1777212" y="711581"/>
                </a:lnTo>
                <a:lnTo>
                  <a:pt x="1766544" y="666876"/>
                </a:lnTo>
                <a:lnTo>
                  <a:pt x="1753717" y="623062"/>
                </a:lnTo>
                <a:lnTo>
                  <a:pt x="1738731" y="580136"/>
                </a:lnTo>
                <a:lnTo>
                  <a:pt x="1721586" y="538226"/>
                </a:lnTo>
                <a:lnTo>
                  <a:pt x="1702536" y="497459"/>
                </a:lnTo>
                <a:lnTo>
                  <a:pt x="1681454" y="457835"/>
                </a:lnTo>
                <a:lnTo>
                  <a:pt x="1658467" y="419481"/>
                </a:lnTo>
                <a:lnTo>
                  <a:pt x="1633702" y="382269"/>
                </a:lnTo>
                <a:lnTo>
                  <a:pt x="1607159" y="346456"/>
                </a:lnTo>
                <a:lnTo>
                  <a:pt x="1578965" y="312038"/>
                </a:lnTo>
                <a:lnTo>
                  <a:pt x="1549120" y="279019"/>
                </a:lnTo>
                <a:lnTo>
                  <a:pt x="1517624" y="247523"/>
                </a:lnTo>
                <a:lnTo>
                  <a:pt x="1484604" y="217678"/>
                </a:lnTo>
                <a:lnTo>
                  <a:pt x="1450187" y="189484"/>
                </a:lnTo>
                <a:lnTo>
                  <a:pt x="1414373" y="162941"/>
                </a:lnTo>
                <a:lnTo>
                  <a:pt x="1377162" y="138175"/>
                </a:lnTo>
                <a:lnTo>
                  <a:pt x="1338808" y="115188"/>
                </a:lnTo>
                <a:lnTo>
                  <a:pt x="1299184" y="94106"/>
                </a:lnTo>
                <a:lnTo>
                  <a:pt x="1258417" y="75056"/>
                </a:lnTo>
                <a:lnTo>
                  <a:pt x="1216507" y="57912"/>
                </a:lnTo>
                <a:lnTo>
                  <a:pt x="1173581" y="42925"/>
                </a:lnTo>
                <a:lnTo>
                  <a:pt x="1129766" y="30099"/>
                </a:lnTo>
                <a:lnTo>
                  <a:pt x="1085062" y="19431"/>
                </a:lnTo>
                <a:lnTo>
                  <a:pt x="1039469" y="11049"/>
                </a:lnTo>
                <a:lnTo>
                  <a:pt x="993114" y="4953"/>
                </a:lnTo>
                <a:lnTo>
                  <a:pt x="946124" y="1269"/>
                </a:lnTo>
                <a:lnTo>
                  <a:pt x="898372" y="0"/>
                </a:lnTo>
                <a:close/>
              </a:path>
            </a:pathLst>
          </a:custGeom>
          <a:solidFill>
            <a:srgbClr val="6E2E9F"/>
          </a:solidFill>
        </p:spPr>
        <p:txBody>
          <a:bodyPr wrap="square" lIns="0" tIns="0" rIns="0" bIns="0" rtlCol="0"/>
          <a:lstStyle/>
          <a:p>
            <a:endParaRPr sz="1050"/>
          </a:p>
        </p:txBody>
      </p:sp>
      <p:sp>
        <p:nvSpPr>
          <p:cNvPr id="16" name="object 16"/>
          <p:cNvSpPr txBox="1"/>
          <p:nvPr/>
        </p:nvSpPr>
        <p:spPr>
          <a:xfrm>
            <a:off x="583006" y="3168490"/>
            <a:ext cx="876300" cy="425116"/>
          </a:xfrm>
          <a:prstGeom prst="rect">
            <a:avLst/>
          </a:prstGeom>
        </p:spPr>
        <p:txBody>
          <a:bodyPr vert="horz" wrap="square" lIns="0" tIns="9525" rIns="0" bIns="0" rtlCol="0">
            <a:spAutoFit/>
          </a:bodyPr>
          <a:lstStyle/>
          <a:p>
            <a:pPr marL="9525" marR="3810" indent="18098">
              <a:spcBef>
                <a:spcPts val="75"/>
              </a:spcBef>
            </a:pPr>
            <a:r>
              <a:rPr sz="1350" b="1" spc="-4" dirty="0">
                <a:solidFill>
                  <a:srgbClr val="FFFFFF"/>
                </a:solidFill>
              </a:rPr>
              <a:t>Be a </a:t>
            </a:r>
            <a:r>
              <a:rPr sz="1350" b="1" dirty="0">
                <a:solidFill>
                  <a:srgbClr val="FFFFFF"/>
                </a:solidFill>
              </a:rPr>
              <a:t>good  </a:t>
            </a:r>
            <a:r>
              <a:rPr sz="1350" b="1" spc="-4" dirty="0">
                <a:solidFill>
                  <a:srgbClr val="FFFFFF"/>
                </a:solidFill>
              </a:rPr>
              <a:t>role</a:t>
            </a:r>
            <a:r>
              <a:rPr sz="1350" b="1" spc="-120" dirty="0">
                <a:solidFill>
                  <a:srgbClr val="FFFFFF"/>
                </a:solidFill>
              </a:rPr>
              <a:t> </a:t>
            </a:r>
            <a:r>
              <a:rPr sz="1350" b="1" spc="-4" dirty="0">
                <a:solidFill>
                  <a:srgbClr val="FFFFFF"/>
                </a:solidFill>
              </a:rPr>
              <a:t>model</a:t>
            </a:r>
            <a:endParaRPr sz="1350"/>
          </a:p>
        </p:txBody>
      </p:sp>
      <p:sp>
        <p:nvSpPr>
          <p:cNvPr id="17" name="object 17"/>
          <p:cNvSpPr/>
          <p:nvPr/>
        </p:nvSpPr>
        <p:spPr>
          <a:xfrm>
            <a:off x="4682871" y="2306574"/>
            <a:ext cx="1634490" cy="163563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8" name="object 18"/>
          <p:cNvSpPr/>
          <p:nvPr/>
        </p:nvSpPr>
        <p:spPr>
          <a:xfrm>
            <a:off x="4747165" y="2371248"/>
            <a:ext cx="1506379" cy="1506379"/>
          </a:xfrm>
          <a:custGeom>
            <a:avLst/>
            <a:gdLst/>
            <a:ahLst/>
            <a:cxnLst/>
            <a:rect l="l" t="t" r="r" b="b"/>
            <a:pathLst>
              <a:path w="2008504" h="2008504">
                <a:moveTo>
                  <a:pt x="1004189" y="0"/>
                </a:moveTo>
                <a:lnTo>
                  <a:pt x="955548" y="1143"/>
                </a:lnTo>
                <a:lnTo>
                  <a:pt x="907415" y="4572"/>
                </a:lnTo>
                <a:lnTo>
                  <a:pt x="860044" y="10287"/>
                </a:lnTo>
                <a:lnTo>
                  <a:pt x="813307" y="18161"/>
                </a:lnTo>
                <a:lnTo>
                  <a:pt x="767461" y="28067"/>
                </a:lnTo>
                <a:lnTo>
                  <a:pt x="722249" y="40132"/>
                </a:lnTo>
                <a:lnTo>
                  <a:pt x="678052" y="54101"/>
                </a:lnTo>
                <a:lnTo>
                  <a:pt x="634619" y="70231"/>
                </a:lnTo>
                <a:lnTo>
                  <a:pt x="592201" y="88137"/>
                </a:lnTo>
                <a:lnTo>
                  <a:pt x="550799" y="107950"/>
                </a:lnTo>
                <a:lnTo>
                  <a:pt x="510540" y="129539"/>
                </a:lnTo>
                <a:lnTo>
                  <a:pt x="471297" y="152908"/>
                </a:lnTo>
                <a:lnTo>
                  <a:pt x="433324" y="177926"/>
                </a:lnTo>
                <a:lnTo>
                  <a:pt x="396621" y="204597"/>
                </a:lnTo>
                <a:lnTo>
                  <a:pt x="361061" y="232918"/>
                </a:lnTo>
                <a:lnTo>
                  <a:pt x="326898" y="262763"/>
                </a:lnTo>
                <a:lnTo>
                  <a:pt x="294131" y="294132"/>
                </a:lnTo>
                <a:lnTo>
                  <a:pt x="262763" y="326898"/>
                </a:lnTo>
                <a:lnTo>
                  <a:pt x="232918" y="361061"/>
                </a:lnTo>
                <a:lnTo>
                  <a:pt x="204597" y="396621"/>
                </a:lnTo>
                <a:lnTo>
                  <a:pt x="177926" y="433324"/>
                </a:lnTo>
                <a:lnTo>
                  <a:pt x="152908" y="471297"/>
                </a:lnTo>
                <a:lnTo>
                  <a:pt x="129539" y="510540"/>
                </a:lnTo>
                <a:lnTo>
                  <a:pt x="107950" y="550799"/>
                </a:lnTo>
                <a:lnTo>
                  <a:pt x="88137" y="592201"/>
                </a:lnTo>
                <a:lnTo>
                  <a:pt x="70231" y="634619"/>
                </a:lnTo>
                <a:lnTo>
                  <a:pt x="54101" y="678053"/>
                </a:lnTo>
                <a:lnTo>
                  <a:pt x="40132" y="722249"/>
                </a:lnTo>
                <a:lnTo>
                  <a:pt x="28067" y="767461"/>
                </a:lnTo>
                <a:lnTo>
                  <a:pt x="18161" y="813308"/>
                </a:lnTo>
                <a:lnTo>
                  <a:pt x="10287" y="860044"/>
                </a:lnTo>
                <a:lnTo>
                  <a:pt x="4572" y="907415"/>
                </a:lnTo>
                <a:lnTo>
                  <a:pt x="1143" y="955548"/>
                </a:lnTo>
                <a:lnTo>
                  <a:pt x="0" y="1004189"/>
                </a:lnTo>
                <a:lnTo>
                  <a:pt x="1143" y="1052830"/>
                </a:lnTo>
                <a:lnTo>
                  <a:pt x="4572" y="1100963"/>
                </a:lnTo>
                <a:lnTo>
                  <a:pt x="10287" y="1148334"/>
                </a:lnTo>
                <a:lnTo>
                  <a:pt x="18161" y="1195070"/>
                </a:lnTo>
                <a:lnTo>
                  <a:pt x="28067" y="1240917"/>
                </a:lnTo>
                <a:lnTo>
                  <a:pt x="40132" y="1286129"/>
                </a:lnTo>
                <a:lnTo>
                  <a:pt x="54101" y="1330452"/>
                </a:lnTo>
                <a:lnTo>
                  <a:pt x="70231" y="1373759"/>
                </a:lnTo>
                <a:lnTo>
                  <a:pt x="88137" y="1416177"/>
                </a:lnTo>
                <a:lnTo>
                  <a:pt x="107950" y="1457579"/>
                </a:lnTo>
                <a:lnTo>
                  <a:pt x="129539" y="1497838"/>
                </a:lnTo>
                <a:lnTo>
                  <a:pt x="152908" y="1537081"/>
                </a:lnTo>
                <a:lnTo>
                  <a:pt x="177926" y="1575054"/>
                </a:lnTo>
                <a:lnTo>
                  <a:pt x="204597" y="1611884"/>
                </a:lnTo>
                <a:lnTo>
                  <a:pt x="232918" y="1647317"/>
                </a:lnTo>
                <a:lnTo>
                  <a:pt x="262763" y="1681480"/>
                </a:lnTo>
                <a:lnTo>
                  <a:pt x="294131" y="1714373"/>
                </a:lnTo>
                <a:lnTo>
                  <a:pt x="326898" y="1745615"/>
                </a:lnTo>
                <a:lnTo>
                  <a:pt x="361061" y="1775460"/>
                </a:lnTo>
                <a:lnTo>
                  <a:pt x="396621" y="1803781"/>
                </a:lnTo>
                <a:lnTo>
                  <a:pt x="433324" y="1830578"/>
                </a:lnTo>
                <a:lnTo>
                  <a:pt x="471297" y="1855597"/>
                </a:lnTo>
                <a:lnTo>
                  <a:pt x="510540" y="1878965"/>
                </a:lnTo>
                <a:lnTo>
                  <a:pt x="550799" y="1900555"/>
                </a:lnTo>
                <a:lnTo>
                  <a:pt x="592201" y="1920367"/>
                </a:lnTo>
                <a:lnTo>
                  <a:pt x="634619" y="1938274"/>
                </a:lnTo>
                <a:lnTo>
                  <a:pt x="678052" y="1954276"/>
                </a:lnTo>
                <a:lnTo>
                  <a:pt x="722249" y="1968373"/>
                </a:lnTo>
                <a:lnTo>
                  <a:pt x="767461" y="1980438"/>
                </a:lnTo>
                <a:lnTo>
                  <a:pt x="813307" y="1990344"/>
                </a:lnTo>
                <a:lnTo>
                  <a:pt x="860044" y="1998218"/>
                </a:lnTo>
                <a:lnTo>
                  <a:pt x="907415" y="2003933"/>
                </a:lnTo>
                <a:lnTo>
                  <a:pt x="955548" y="2007362"/>
                </a:lnTo>
                <a:lnTo>
                  <a:pt x="1004189" y="2008505"/>
                </a:lnTo>
                <a:lnTo>
                  <a:pt x="1052829" y="2007362"/>
                </a:lnTo>
                <a:lnTo>
                  <a:pt x="1100963" y="2003933"/>
                </a:lnTo>
                <a:lnTo>
                  <a:pt x="1148333" y="1998218"/>
                </a:lnTo>
                <a:lnTo>
                  <a:pt x="1195070" y="1990344"/>
                </a:lnTo>
                <a:lnTo>
                  <a:pt x="1241044" y="1980438"/>
                </a:lnTo>
                <a:lnTo>
                  <a:pt x="1286128" y="1968373"/>
                </a:lnTo>
                <a:lnTo>
                  <a:pt x="1330452" y="1954276"/>
                </a:lnTo>
                <a:lnTo>
                  <a:pt x="1373758" y="1938274"/>
                </a:lnTo>
                <a:lnTo>
                  <a:pt x="1416177" y="1920367"/>
                </a:lnTo>
                <a:lnTo>
                  <a:pt x="1457578" y="1900555"/>
                </a:lnTo>
                <a:lnTo>
                  <a:pt x="1497965" y="1878965"/>
                </a:lnTo>
                <a:lnTo>
                  <a:pt x="1537080" y="1855597"/>
                </a:lnTo>
                <a:lnTo>
                  <a:pt x="1575180" y="1830578"/>
                </a:lnTo>
                <a:lnTo>
                  <a:pt x="1611883" y="1803781"/>
                </a:lnTo>
                <a:lnTo>
                  <a:pt x="1647444" y="1775460"/>
                </a:lnTo>
                <a:lnTo>
                  <a:pt x="1681606" y="1745615"/>
                </a:lnTo>
                <a:lnTo>
                  <a:pt x="1714373" y="1714373"/>
                </a:lnTo>
                <a:lnTo>
                  <a:pt x="1745742" y="1681480"/>
                </a:lnTo>
                <a:lnTo>
                  <a:pt x="1775587" y="1647317"/>
                </a:lnTo>
                <a:lnTo>
                  <a:pt x="1803907" y="1611884"/>
                </a:lnTo>
                <a:lnTo>
                  <a:pt x="1830577" y="1575054"/>
                </a:lnTo>
                <a:lnTo>
                  <a:pt x="1855597" y="1537081"/>
                </a:lnTo>
                <a:lnTo>
                  <a:pt x="1878965" y="1497838"/>
                </a:lnTo>
                <a:lnTo>
                  <a:pt x="1900554" y="1457579"/>
                </a:lnTo>
                <a:lnTo>
                  <a:pt x="1920367" y="1416177"/>
                </a:lnTo>
                <a:lnTo>
                  <a:pt x="1938274" y="1373759"/>
                </a:lnTo>
                <a:lnTo>
                  <a:pt x="1954402" y="1330452"/>
                </a:lnTo>
                <a:lnTo>
                  <a:pt x="1968373" y="1286129"/>
                </a:lnTo>
                <a:lnTo>
                  <a:pt x="1980438" y="1240917"/>
                </a:lnTo>
                <a:lnTo>
                  <a:pt x="1990344" y="1195070"/>
                </a:lnTo>
                <a:lnTo>
                  <a:pt x="1998218" y="1148334"/>
                </a:lnTo>
                <a:lnTo>
                  <a:pt x="2003932" y="1100963"/>
                </a:lnTo>
                <a:lnTo>
                  <a:pt x="2007362" y="1052830"/>
                </a:lnTo>
                <a:lnTo>
                  <a:pt x="2008504" y="1004189"/>
                </a:lnTo>
                <a:lnTo>
                  <a:pt x="2007362" y="955548"/>
                </a:lnTo>
                <a:lnTo>
                  <a:pt x="2003932" y="907415"/>
                </a:lnTo>
                <a:lnTo>
                  <a:pt x="1998218" y="860044"/>
                </a:lnTo>
                <a:lnTo>
                  <a:pt x="1990344" y="813308"/>
                </a:lnTo>
                <a:lnTo>
                  <a:pt x="1980438" y="767461"/>
                </a:lnTo>
                <a:lnTo>
                  <a:pt x="1968373" y="722249"/>
                </a:lnTo>
                <a:lnTo>
                  <a:pt x="1954402" y="678053"/>
                </a:lnTo>
                <a:lnTo>
                  <a:pt x="1938274" y="634619"/>
                </a:lnTo>
                <a:lnTo>
                  <a:pt x="1920367" y="592201"/>
                </a:lnTo>
                <a:lnTo>
                  <a:pt x="1900554" y="550799"/>
                </a:lnTo>
                <a:lnTo>
                  <a:pt x="1878965" y="510540"/>
                </a:lnTo>
                <a:lnTo>
                  <a:pt x="1855597" y="471297"/>
                </a:lnTo>
                <a:lnTo>
                  <a:pt x="1830577" y="433324"/>
                </a:lnTo>
                <a:lnTo>
                  <a:pt x="1803907" y="396621"/>
                </a:lnTo>
                <a:lnTo>
                  <a:pt x="1775587" y="361061"/>
                </a:lnTo>
                <a:lnTo>
                  <a:pt x="1745742" y="326898"/>
                </a:lnTo>
                <a:lnTo>
                  <a:pt x="1714373" y="294132"/>
                </a:lnTo>
                <a:lnTo>
                  <a:pt x="1681606" y="262763"/>
                </a:lnTo>
                <a:lnTo>
                  <a:pt x="1647444" y="232918"/>
                </a:lnTo>
                <a:lnTo>
                  <a:pt x="1611883" y="204597"/>
                </a:lnTo>
                <a:lnTo>
                  <a:pt x="1575180" y="177926"/>
                </a:lnTo>
                <a:lnTo>
                  <a:pt x="1537080" y="152908"/>
                </a:lnTo>
                <a:lnTo>
                  <a:pt x="1497965" y="129539"/>
                </a:lnTo>
                <a:lnTo>
                  <a:pt x="1457578" y="107950"/>
                </a:lnTo>
                <a:lnTo>
                  <a:pt x="1416177" y="88137"/>
                </a:lnTo>
                <a:lnTo>
                  <a:pt x="1373758" y="70231"/>
                </a:lnTo>
                <a:lnTo>
                  <a:pt x="1330452" y="54101"/>
                </a:lnTo>
                <a:lnTo>
                  <a:pt x="1286128" y="40132"/>
                </a:lnTo>
                <a:lnTo>
                  <a:pt x="1241044" y="28067"/>
                </a:lnTo>
                <a:lnTo>
                  <a:pt x="1195070" y="18161"/>
                </a:lnTo>
                <a:lnTo>
                  <a:pt x="1148333" y="10287"/>
                </a:lnTo>
                <a:lnTo>
                  <a:pt x="1100963" y="4572"/>
                </a:lnTo>
                <a:lnTo>
                  <a:pt x="1052829" y="1143"/>
                </a:lnTo>
                <a:lnTo>
                  <a:pt x="1004189" y="0"/>
                </a:lnTo>
                <a:close/>
              </a:path>
            </a:pathLst>
          </a:custGeom>
          <a:solidFill>
            <a:srgbClr val="00AE50"/>
          </a:solidFill>
        </p:spPr>
        <p:txBody>
          <a:bodyPr wrap="square" lIns="0" tIns="0" rIns="0" bIns="0" rtlCol="0"/>
          <a:lstStyle/>
          <a:p>
            <a:endParaRPr sz="1050"/>
          </a:p>
        </p:txBody>
      </p:sp>
      <p:sp>
        <p:nvSpPr>
          <p:cNvPr id="19" name="object 19"/>
          <p:cNvSpPr txBox="1"/>
          <p:nvPr/>
        </p:nvSpPr>
        <p:spPr>
          <a:xfrm>
            <a:off x="4912233" y="2740057"/>
            <a:ext cx="1186339" cy="747801"/>
          </a:xfrm>
          <a:prstGeom prst="rect">
            <a:avLst/>
          </a:prstGeom>
        </p:spPr>
        <p:txBody>
          <a:bodyPr vert="horz" wrap="square" lIns="0" tIns="9049" rIns="0" bIns="0" rtlCol="0">
            <a:spAutoFit/>
          </a:bodyPr>
          <a:lstStyle/>
          <a:p>
            <a:pPr marL="9525" marR="3810" indent="953" algn="ctr">
              <a:spcBef>
                <a:spcPts val="71"/>
              </a:spcBef>
            </a:pPr>
            <a:r>
              <a:rPr sz="1200" b="1" spc="-41" dirty="0">
                <a:solidFill>
                  <a:srgbClr val="FFFFFF"/>
                </a:solidFill>
              </a:rPr>
              <a:t>Top </a:t>
            </a:r>
            <a:r>
              <a:rPr sz="1200" b="1" spc="-4" dirty="0">
                <a:solidFill>
                  <a:srgbClr val="FFFFFF"/>
                </a:solidFill>
              </a:rPr>
              <a:t>tip – </a:t>
            </a:r>
            <a:r>
              <a:rPr sz="1200" spc="-4" dirty="0">
                <a:solidFill>
                  <a:srgbClr val="FFFFFF"/>
                </a:solidFill>
              </a:rPr>
              <a:t>have a  family</a:t>
            </a:r>
            <a:r>
              <a:rPr sz="1200" spc="-101" dirty="0">
                <a:solidFill>
                  <a:srgbClr val="FFFFFF"/>
                </a:solidFill>
              </a:rPr>
              <a:t> </a:t>
            </a:r>
            <a:r>
              <a:rPr sz="1200" spc="-4" dirty="0">
                <a:solidFill>
                  <a:srgbClr val="FFFFFF"/>
                </a:solidFill>
              </a:rPr>
              <a:t>agreement  Like this</a:t>
            </a:r>
            <a:r>
              <a:rPr sz="1200" spc="-116" dirty="0">
                <a:solidFill>
                  <a:srgbClr val="FFFFFF"/>
                </a:solidFill>
              </a:rPr>
              <a:t> </a:t>
            </a:r>
            <a:r>
              <a:rPr sz="1200" spc="-4" dirty="0">
                <a:solidFill>
                  <a:srgbClr val="FFFFFF"/>
                </a:solidFill>
              </a:rPr>
              <a:t>example  by</a:t>
            </a:r>
            <a:r>
              <a:rPr sz="1200" spc="-71" dirty="0">
                <a:solidFill>
                  <a:srgbClr val="FFFFFF"/>
                </a:solidFill>
              </a:rPr>
              <a:t> </a:t>
            </a:r>
            <a:r>
              <a:rPr sz="1200" b="1" spc="-4" dirty="0">
                <a:solidFill>
                  <a:srgbClr val="FFFFFF"/>
                </a:solidFill>
              </a:rPr>
              <a:t>Childnet</a:t>
            </a:r>
            <a:endParaRPr sz="1200"/>
          </a:p>
        </p:txBody>
      </p:sp>
      <p:sp>
        <p:nvSpPr>
          <p:cNvPr id="20" name="object 20"/>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21" name="object 21"/>
          <p:cNvSpPr/>
          <p:nvPr/>
        </p:nvSpPr>
        <p:spPr>
          <a:xfrm>
            <a:off x="8171116" y="4665820"/>
            <a:ext cx="972883" cy="477679"/>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644003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9209" y="3401173"/>
            <a:ext cx="1591151" cy="784907"/>
          </a:xfrm>
          <a:custGeom>
            <a:avLst/>
            <a:gdLst/>
            <a:ahLst/>
            <a:cxnLst/>
            <a:rect l="l" t="t" r="r" b="b"/>
            <a:pathLst>
              <a:path w="2121534" h="810895">
                <a:moveTo>
                  <a:pt x="1711832" y="0"/>
                </a:moveTo>
                <a:lnTo>
                  <a:pt x="135000" y="0"/>
                </a:lnTo>
                <a:lnTo>
                  <a:pt x="92329" y="6858"/>
                </a:lnTo>
                <a:lnTo>
                  <a:pt x="55245" y="26035"/>
                </a:lnTo>
                <a:lnTo>
                  <a:pt x="26035" y="55245"/>
                </a:lnTo>
                <a:lnTo>
                  <a:pt x="6858" y="92456"/>
                </a:lnTo>
                <a:lnTo>
                  <a:pt x="0" y="135128"/>
                </a:lnTo>
                <a:lnTo>
                  <a:pt x="0" y="675386"/>
                </a:lnTo>
                <a:lnTo>
                  <a:pt x="6858" y="717931"/>
                </a:lnTo>
                <a:lnTo>
                  <a:pt x="26035" y="755142"/>
                </a:lnTo>
                <a:lnTo>
                  <a:pt x="55245" y="784352"/>
                </a:lnTo>
                <a:lnTo>
                  <a:pt x="92329" y="803529"/>
                </a:lnTo>
                <a:lnTo>
                  <a:pt x="135000" y="810387"/>
                </a:lnTo>
                <a:lnTo>
                  <a:pt x="1711832" y="810387"/>
                </a:lnTo>
                <a:lnTo>
                  <a:pt x="1754504" y="803529"/>
                </a:lnTo>
                <a:lnTo>
                  <a:pt x="1791589" y="784352"/>
                </a:lnTo>
                <a:lnTo>
                  <a:pt x="1820926" y="755142"/>
                </a:lnTo>
                <a:lnTo>
                  <a:pt x="1840102" y="717931"/>
                </a:lnTo>
                <a:lnTo>
                  <a:pt x="1846961" y="675259"/>
                </a:lnTo>
                <a:lnTo>
                  <a:pt x="2121535" y="472694"/>
                </a:lnTo>
                <a:lnTo>
                  <a:pt x="1846961" y="472694"/>
                </a:lnTo>
                <a:lnTo>
                  <a:pt x="1846961" y="135128"/>
                </a:lnTo>
                <a:lnTo>
                  <a:pt x="1840102" y="92456"/>
                </a:lnTo>
                <a:lnTo>
                  <a:pt x="1820926" y="55245"/>
                </a:lnTo>
                <a:lnTo>
                  <a:pt x="1791589" y="26035"/>
                </a:lnTo>
                <a:lnTo>
                  <a:pt x="1754504" y="6858"/>
                </a:lnTo>
                <a:lnTo>
                  <a:pt x="1711832" y="0"/>
                </a:lnTo>
                <a:close/>
              </a:path>
            </a:pathLst>
          </a:custGeom>
          <a:solidFill>
            <a:srgbClr val="F6A2A8"/>
          </a:solidFill>
        </p:spPr>
        <p:txBody>
          <a:bodyPr wrap="square" lIns="0" tIns="0" rIns="0" bIns="0" rtlCol="0"/>
          <a:lstStyle/>
          <a:p>
            <a:endParaRPr sz="1050"/>
          </a:p>
        </p:txBody>
      </p:sp>
      <p:sp>
        <p:nvSpPr>
          <p:cNvPr id="3" name="object 3"/>
          <p:cNvSpPr/>
          <p:nvPr/>
        </p:nvSpPr>
        <p:spPr>
          <a:xfrm>
            <a:off x="5127499" y="3770900"/>
            <a:ext cx="219551" cy="0"/>
          </a:xfrm>
          <a:custGeom>
            <a:avLst/>
            <a:gdLst/>
            <a:ahLst/>
            <a:cxnLst/>
            <a:rect l="l" t="t" r="r" b="b"/>
            <a:pathLst>
              <a:path w="292734">
                <a:moveTo>
                  <a:pt x="0" y="0"/>
                </a:moveTo>
                <a:lnTo>
                  <a:pt x="292607" y="0"/>
                </a:lnTo>
              </a:path>
            </a:pathLst>
          </a:custGeom>
          <a:ln w="13334">
            <a:solidFill>
              <a:srgbClr val="F6A2A8"/>
            </a:solidFill>
          </a:ln>
        </p:spPr>
        <p:txBody>
          <a:bodyPr wrap="square" lIns="0" tIns="0" rIns="0" bIns="0" rtlCol="0"/>
          <a:lstStyle/>
          <a:p>
            <a:endParaRPr sz="1050"/>
          </a:p>
        </p:txBody>
      </p:sp>
      <p:sp>
        <p:nvSpPr>
          <p:cNvPr id="4" name="object 4"/>
          <p:cNvSpPr/>
          <p:nvPr/>
        </p:nvSpPr>
        <p:spPr>
          <a:xfrm>
            <a:off x="0" y="1807084"/>
            <a:ext cx="9144000" cy="1057751"/>
          </a:xfrm>
          <a:custGeom>
            <a:avLst/>
            <a:gdLst/>
            <a:ahLst/>
            <a:cxnLst/>
            <a:rect l="l" t="t" r="r" b="b"/>
            <a:pathLst>
              <a:path w="12192000" h="1410335">
                <a:moveTo>
                  <a:pt x="0" y="1409953"/>
                </a:moveTo>
                <a:lnTo>
                  <a:pt x="12192000" y="1409953"/>
                </a:lnTo>
                <a:lnTo>
                  <a:pt x="12192000" y="0"/>
                </a:lnTo>
                <a:lnTo>
                  <a:pt x="0" y="0"/>
                </a:lnTo>
                <a:lnTo>
                  <a:pt x="0" y="1409953"/>
                </a:lnTo>
                <a:close/>
              </a:path>
            </a:pathLst>
          </a:custGeom>
          <a:solidFill>
            <a:srgbClr val="00CC00"/>
          </a:solidFill>
        </p:spPr>
        <p:txBody>
          <a:bodyPr wrap="square" lIns="0" tIns="0" rIns="0" bIns="0" rtlCol="0"/>
          <a:lstStyle/>
          <a:p>
            <a:endParaRPr sz="1050"/>
          </a:p>
        </p:txBody>
      </p:sp>
      <p:sp>
        <p:nvSpPr>
          <p:cNvPr id="5" name="object 5"/>
          <p:cNvSpPr txBox="1">
            <a:spLocks noGrp="1"/>
          </p:cNvSpPr>
          <p:nvPr>
            <p:ph type="title"/>
          </p:nvPr>
        </p:nvSpPr>
        <p:spPr>
          <a:xfrm>
            <a:off x="376828" y="279285"/>
            <a:ext cx="5086311" cy="401552"/>
          </a:xfrm>
          <a:prstGeom prst="rect">
            <a:avLst/>
          </a:prstGeom>
        </p:spPr>
        <p:txBody>
          <a:bodyPr vert="horz" wrap="square" lIns="0" tIns="9049" rIns="0" bIns="0" rtlCol="0" anchor="t" anchorCtr="0">
            <a:spAutoFit/>
          </a:bodyPr>
          <a:lstStyle/>
          <a:p>
            <a:pPr marL="9525">
              <a:spcBef>
                <a:spcPts val="71"/>
              </a:spcBef>
            </a:pPr>
            <a:r>
              <a:rPr sz="2550" dirty="0">
                <a:solidFill>
                  <a:srgbClr val="047AC4"/>
                </a:solidFill>
              </a:rPr>
              <a:t>Have </a:t>
            </a:r>
            <a:r>
              <a:rPr sz="2550" dirty="0" smtClean="0">
                <a:solidFill>
                  <a:srgbClr val="047AC4"/>
                </a:solidFill>
              </a:rPr>
              <a:t>great</a:t>
            </a:r>
            <a:r>
              <a:rPr lang="en-GB" sz="2550" dirty="0" smtClean="0">
                <a:solidFill>
                  <a:srgbClr val="047AC4"/>
                </a:solidFill>
              </a:rPr>
              <a:t> </a:t>
            </a:r>
            <a:r>
              <a:rPr sz="2550" dirty="0" smtClean="0">
                <a:solidFill>
                  <a:srgbClr val="047AC4"/>
                </a:solidFill>
              </a:rPr>
              <a:t>internet </a:t>
            </a:r>
            <a:r>
              <a:rPr sz="2550" dirty="0">
                <a:solidFill>
                  <a:srgbClr val="047AC4"/>
                </a:solidFill>
              </a:rPr>
              <a:t>manners</a:t>
            </a:r>
            <a:endParaRPr sz="2550" dirty="0"/>
          </a:p>
        </p:txBody>
      </p:sp>
      <p:sp>
        <p:nvSpPr>
          <p:cNvPr id="6" name="object 6"/>
          <p:cNvSpPr txBox="1"/>
          <p:nvPr/>
        </p:nvSpPr>
        <p:spPr>
          <a:xfrm>
            <a:off x="591266" y="1989773"/>
            <a:ext cx="2304812" cy="333264"/>
          </a:xfrm>
          <a:prstGeom prst="rect">
            <a:avLst/>
          </a:prstGeom>
        </p:spPr>
        <p:txBody>
          <a:bodyPr vert="horz" wrap="square" lIns="0" tIns="10001" rIns="0" bIns="0" rtlCol="0">
            <a:spAutoFit/>
          </a:bodyPr>
          <a:lstStyle/>
          <a:p>
            <a:pPr marL="530543" marR="3810" indent="-521494">
              <a:spcBef>
                <a:spcPts val="79"/>
              </a:spcBef>
            </a:pPr>
            <a:r>
              <a:rPr sz="1050" b="1" dirty="0">
                <a:solidFill>
                  <a:srgbClr val="FFFFFF"/>
                </a:solidFill>
              </a:rPr>
              <a:t>Treat </a:t>
            </a:r>
            <a:r>
              <a:rPr sz="1050" b="1" dirty="0" smtClean="0">
                <a:solidFill>
                  <a:srgbClr val="FFFFFF"/>
                </a:solidFill>
              </a:rPr>
              <a:t>others</a:t>
            </a:r>
            <a:r>
              <a:rPr lang="en-GB" sz="1050" b="1" dirty="0" smtClean="0">
                <a:solidFill>
                  <a:srgbClr val="FFFFFF"/>
                </a:solidFill>
              </a:rPr>
              <a:t> </a:t>
            </a:r>
            <a:r>
              <a:rPr sz="1050" b="1" dirty="0" smtClean="0">
                <a:solidFill>
                  <a:srgbClr val="FFFFFF"/>
                </a:solidFill>
              </a:rPr>
              <a:t>as you</a:t>
            </a:r>
            <a:r>
              <a:rPr lang="en-GB" sz="1050" b="1" dirty="0" smtClean="0">
                <a:solidFill>
                  <a:srgbClr val="FFFFFF"/>
                </a:solidFill>
              </a:rPr>
              <a:t> </a:t>
            </a:r>
            <a:r>
              <a:rPr sz="1050" b="1" dirty="0" smtClean="0">
                <a:solidFill>
                  <a:srgbClr val="FFFFFF"/>
                </a:solidFill>
              </a:rPr>
              <a:t>would like</a:t>
            </a:r>
            <a:r>
              <a:rPr lang="en-GB" sz="1050" b="1" dirty="0" smtClean="0">
                <a:solidFill>
                  <a:srgbClr val="FFFFFF"/>
                </a:solidFill>
              </a:rPr>
              <a:t> </a:t>
            </a:r>
            <a:r>
              <a:rPr sz="1050" b="1" dirty="0" smtClean="0">
                <a:solidFill>
                  <a:srgbClr val="FFFFFF"/>
                </a:solidFill>
              </a:rPr>
              <a:t>to</a:t>
            </a:r>
            <a:r>
              <a:rPr lang="en-GB" sz="1050" b="1" dirty="0" smtClean="0">
                <a:solidFill>
                  <a:srgbClr val="FFFFFF"/>
                </a:solidFill>
              </a:rPr>
              <a:t> be </a:t>
            </a:r>
            <a:r>
              <a:rPr sz="1050" b="1" dirty="0" smtClean="0">
                <a:solidFill>
                  <a:srgbClr val="FFFFFF"/>
                </a:solidFill>
              </a:rPr>
              <a:t>treated</a:t>
            </a:r>
            <a:endParaRPr sz="1050" dirty="0"/>
          </a:p>
        </p:txBody>
      </p:sp>
      <p:sp>
        <p:nvSpPr>
          <p:cNvPr id="7" name="object 7"/>
          <p:cNvSpPr txBox="1"/>
          <p:nvPr/>
        </p:nvSpPr>
        <p:spPr>
          <a:xfrm>
            <a:off x="5698617" y="1894237"/>
            <a:ext cx="3099531" cy="656911"/>
          </a:xfrm>
          <a:prstGeom prst="rect">
            <a:avLst/>
          </a:prstGeom>
        </p:spPr>
        <p:txBody>
          <a:bodyPr vert="horz" wrap="square" lIns="0" tIns="10478" rIns="0" bIns="0" rtlCol="0">
            <a:spAutoFit/>
          </a:bodyPr>
          <a:lstStyle/>
          <a:p>
            <a:pPr marL="9525" marR="3810" algn="ctr">
              <a:lnSpc>
                <a:spcPct val="99600"/>
              </a:lnSpc>
              <a:spcBef>
                <a:spcPts val="83"/>
              </a:spcBef>
            </a:pPr>
            <a:r>
              <a:rPr sz="1050" b="1" dirty="0">
                <a:solidFill>
                  <a:srgbClr val="FFFFFF"/>
                </a:solidFill>
                <a:latin typeface="Liberation Sans Narrow"/>
                <a:cs typeface="Liberation Sans Narrow"/>
              </a:rPr>
              <a:t>People can’t see your body language, facial expressions or  </a:t>
            </a:r>
            <a:r>
              <a:rPr sz="1050" b="1" dirty="0" smtClean="0">
                <a:solidFill>
                  <a:srgbClr val="FFFFFF"/>
                </a:solidFill>
              </a:rPr>
              <a:t>hear</a:t>
            </a:r>
            <a:r>
              <a:rPr lang="en-GB" sz="1050" b="1" dirty="0" smtClean="0">
                <a:solidFill>
                  <a:srgbClr val="FFFFFF"/>
                </a:solidFill>
              </a:rPr>
              <a:t> </a:t>
            </a:r>
            <a:r>
              <a:rPr sz="1050" b="1" dirty="0" smtClean="0">
                <a:solidFill>
                  <a:srgbClr val="FFFFFF"/>
                </a:solidFill>
              </a:rPr>
              <a:t>the</a:t>
            </a:r>
            <a:r>
              <a:rPr lang="en-GB" sz="1050" b="1" dirty="0" smtClean="0">
                <a:solidFill>
                  <a:srgbClr val="FFFFFF"/>
                </a:solidFill>
              </a:rPr>
              <a:t> </a:t>
            </a:r>
            <a:r>
              <a:rPr sz="1050" b="1" dirty="0" smtClean="0">
                <a:solidFill>
                  <a:srgbClr val="FFFFFF"/>
                </a:solidFill>
              </a:rPr>
              <a:t>tone</a:t>
            </a:r>
            <a:r>
              <a:rPr lang="en-GB" sz="1050" b="1" dirty="0" smtClean="0">
                <a:solidFill>
                  <a:srgbClr val="FFFFFF"/>
                </a:solidFill>
              </a:rPr>
              <a:t> </a:t>
            </a:r>
            <a:r>
              <a:rPr sz="1050" b="1" dirty="0" smtClean="0">
                <a:solidFill>
                  <a:srgbClr val="FFFFFF"/>
                </a:solidFill>
              </a:rPr>
              <a:t>of your</a:t>
            </a:r>
            <a:r>
              <a:rPr lang="en-GB" sz="1050" b="1" dirty="0" smtClean="0">
                <a:solidFill>
                  <a:srgbClr val="FFFFFF"/>
                </a:solidFill>
              </a:rPr>
              <a:t> </a:t>
            </a:r>
            <a:r>
              <a:rPr sz="1050" b="1" dirty="0" smtClean="0">
                <a:solidFill>
                  <a:srgbClr val="FFFFFF"/>
                </a:solidFill>
              </a:rPr>
              <a:t>voice</a:t>
            </a:r>
            <a:r>
              <a:rPr lang="en-GB" sz="1050" b="1" dirty="0" smtClean="0">
                <a:solidFill>
                  <a:srgbClr val="FFFFFF"/>
                </a:solidFill>
              </a:rPr>
              <a:t> </a:t>
            </a:r>
            <a:r>
              <a:rPr sz="1050" b="1" dirty="0" smtClean="0">
                <a:solidFill>
                  <a:srgbClr val="FFFFFF"/>
                </a:solidFill>
              </a:rPr>
              <a:t>online- so</a:t>
            </a:r>
            <a:r>
              <a:rPr lang="en-GB" sz="1050" b="1" dirty="0" smtClean="0">
                <a:solidFill>
                  <a:srgbClr val="FFFFFF"/>
                </a:solidFill>
              </a:rPr>
              <a:t> </a:t>
            </a:r>
            <a:r>
              <a:rPr sz="1050" b="1" dirty="0" smtClean="0">
                <a:solidFill>
                  <a:srgbClr val="FFFFFF"/>
                </a:solidFill>
                <a:latin typeface="Liberation Sans Narrow"/>
                <a:cs typeface="Liberation Sans Narrow"/>
              </a:rPr>
              <a:t>don’t </a:t>
            </a:r>
            <a:r>
              <a:rPr sz="1050" b="1" dirty="0">
                <a:solidFill>
                  <a:srgbClr val="FFFFFF"/>
                </a:solidFill>
                <a:latin typeface="Liberation Sans Narrow"/>
                <a:cs typeface="Liberation Sans Narrow"/>
              </a:rPr>
              <a:t>over</a:t>
            </a:r>
            <a:r>
              <a:rPr sz="1050" b="1" dirty="0">
                <a:solidFill>
                  <a:srgbClr val="FFFFFF"/>
                </a:solidFill>
              </a:rPr>
              <a:t>-use </a:t>
            </a:r>
            <a:r>
              <a:rPr sz="1050" b="1" dirty="0" smtClean="0">
                <a:solidFill>
                  <a:srgbClr val="FFFFFF"/>
                </a:solidFill>
              </a:rPr>
              <a:t>icons and</a:t>
            </a:r>
            <a:r>
              <a:rPr lang="en-GB" sz="1050" b="1" dirty="0" smtClean="0">
                <a:solidFill>
                  <a:srgbClr val="FFFFFF"/>
                </a:solidFill>
              </a:rPr>
              <a:t> </a:t>
            </a:r>
            <a:r>
              <a:rPr sz="1050" b="1" dirty="0" smtClean="0">
                <a:solidFill>
                  <a:srgbClr val="FFFFFF"/>
                </a:solidFill>
              </a:rPr>
              <a:t>punctuation</a:t>
            </a:r>
            <a:r>
              <a:rPr lang="en-GB" sz="1050" b="1" dirty="0" smtClean="0">
                <a:solidFill>
                  <a:srgbClr val="FFFFFF"/>
                </a:solidFill>
              </a:rPr>
              <a:t> </a:t>
            </a:r>
            <a:r>
              <a:rPr sz="1050" b="1" dirty="0" smtClean="0">
                <a:solidFill>
                  <a:srgbClr val="FFFFFF"/>
                </a:solidFill>
              </a:rPr>
              <a:t>to</a:t>
            </a:r>
            <a:r>
              <a:rPr lang="en-GB" sz="1050" b="1" dirty="0">
                <a:solidFill>
                  <a:srgbClr val="FFFFFF"/>
                </a:solidFill>
              </a:rPr>
              <a:t> </a:t>
            </a:r>
            <a:r>
              <a:rPr sz="1050" b="1" dirty="0" smtClean="0">
                <a:solidFill>
                  <a:srgbClr val="FFFFFF"/>
                </a:solidFill>
              </a:rPr>
              <a:t>convey </a:t>
            </a:r>
            <a:r>
              <a:rPr sz="1050" b="1" dirty="0">
                <a:solidFill>
                  <a:srgbClr val="FFFFFF"/>
                </a:solidFill>
              </a:rPr>
              <a:t>meaning</a:t>
            </a:r>
            <a:endParaRPr sz="1050" dirty="0"/>
          </a:p>
        </p:txBody>
      </p:sp>
      <p:sp>
        <p:nvSpPr>
          <p:cNvPr id="8" name="object 8"/>
          <p:cNvSpPr txBox="1"/>
          <p:nvPr/>
        </p:nvSpPr>
        <p:spPr>
          <a:xfrm>
            <a:off x="3034760" y="2003489"/>
            <a:ext cx="1803559" cy="495328"/>
          </a:xfrm>
          <a:prstGeom prst="rect">
            <a:avLst/>
          </a:prstGeom>
        </p:spPr>
        <p:txBody>
          <a:bodyPr vert="horz" wrap="square" lIns="0" tIns="10478" rIns="0" bIns="0" rtlCol="0">
            <a:spAutoFit/>
          </a:bodyPr>
          <a:lstStyle/>
          <a:p>
            <a:pPr marL="9525" marR="3810" indent="-9049" algn="ctr">
              <a:lnSpc>
                <a:spcPct val="99600"/>
              </a:lnSpc>
              <a:spcBef>
                <a:spcPts val="83"/>
              </a:spcBef>
            </a:pPr>
            <a:r>
              <a:rPr sz="1050" b="1" dirty="0">
                <a:solidFill>
                  <a:srgbClr val="FFFFFF"/>
                </a:solidFill>
                <a:latin typeface="Liberation Sans Narrow"/>
                <a:cs typeface="Liberation Sans Narrow"/>
              </a:rPr>
              <a:t>If you wouldn’t say it to  someone in person don’t say </a:t>
            </a:r>
            <a:r>
              <a:rPr sz="1050" b="1" dirty="0" smtClean="0">
                <a:solidFill>
                  <a:srgbClr val="FFFFFF"/>
                </a:solidFill>
              </a:rPr>
              <a:t>it </a:t>
            </a:r>
            <a:r>
              <a:rPr sz="1050" b="1" dirty="0">
                <a:solidFill>
                  <a:srgbClr val="FFFFFF"/>
                </a:solidFill>
              </a:rPr>
              <a:t>online</a:t>
            </a:r>
            <a:endParaRPr sz="1050" dirty="0"/>
          </a:p>
        </p:txBody>
      </p:sp>
      <p:sp>
        <p:nvSpPr>
          <p:cNvPr id="9" name="object 9"/>
          <p:cNvSpPr/>
          <p:nvPr/>
        </p:nvSpPr>
        <p:spPr>
          <a:xfrm>
            <a:off x="1614107" y="1221296"/>
            <a:ext cx="818674" cy="818674"/>
          </a:xfrm>
          <a:custGeom>
            <a:avLst/>
            <a:gdLst/>
            <a:ahLst/>
            <a:cxnLst/>
            <a:rect l="l" t="t" r="r" b="b"/>
            <a:pathLst>
              <a:path w="1091564" h="1091564">
                <a:moveTo>
                  <a:pt x="545591" y="0"/>
                </a:moveTo>
                <a:lnTo>
                  <a:pt x="498475" y="2031"/>
                </a:lnTo>
                <a:lnTo>
                  <a:pt x="452500" y="7873"/>
                </a:lnTo>
                <a:lnTo>
                  <a:pt x="407796" y="17525"/>
                </a:lnTo>
                <a:lnTo>
                  <a:pt x="364616" y="30733"/>
                </a:lnTo>
                <a:lnTo>
                  <a:pt x="322960" y="47370"/>
                </a:lnTo>
                <a:lnTo>
                  <a:pt x="283082" y="67182"/>
                </a:lnTo>
                <a:lnTo>
                  <a:pt x="245109" y="90169"/>
                </a:lnTo>
                <a:lnTo>
                  <a:pt x="209295" y="115950"/>
                </a:lnTo>
                <a:lnTo>
                  <a:pt x="175640" y="144525"/>
                </a:lnTo>
                <a:lnTo>
                  <a:pt x="144525" y="175767"/>
                </a:lnTo>
                <a:lnTo>
                  <a:pt x="115950" y="209295"/>
                </a:lnTo>
                <a:lnTo>
                  <a:pt x="90043" y="245236"/>
                </a:lnTo>
                <a:lnTo>
                  <a:pt x="67182" y="283082"/>
                </a:lnTo>
                <a:lnTo>
                  <a:pt x="47370" y="322960"/>
                </a:lnTo>
                <a:lnTo>
                  <a:pt x="30733" y="364616"/>
                </a:lnTo>
                <a:lnTo>
                  <a:pt x="17525" y="407923"/>
                </a:lnTo>
                <a:lnTo>
                  <a:pt x="7874" y="452627"/>
                </a:lnTo>
                <a:lnTo>
                  <a:pt x="2031" y="498475"/>
                </a:lnTo>
                <a:lnTo>
                  <a:pt x="0" y="545591"/>
                </a:lnTo>
                <a:lnTo>
                  <a:pt x="2031" y="592708"/>
                </a:lnTo>
                <a:lnTo>
                  <a:pt x="7874" y="638682"/>
                </a:lnTo>
                <a:lnTo>
                  <a:pt x="17525" y="683386"/>
                </a:lnTo>
                <a:lnTo>
                  <a:pt x="30733" y="726566"/>
                </a:lnTo>
                <a:lnTo>
                  <a:pt x="47370" y="768222"/>
                </a:lnTo>
                <a:lnTo>
                  <a:pt x="67182" y="808101"/>
                </a:lnTo>
                <a:lnTo>
                  <a:pt x="90043" y="846073"/>
                </a:lnTo>
                <a:lnTo>
                  <a:pt x="115950" y="882014"/>
                </a:lnTo>
                <a:lnTo>
                  <a:pt x="144525" y="915542"/>
                </a:lnTo>
                <a:lnTo>
                  <a:pt x="175640" y="946784"/>
                </a:lnTo>
                <a:lnTo>
                  <a:pt x="209295" y="975359"/>
                </a:lnTo>
                <a:lnTo>
                  <a:pt x="245109" y="1001140"/>
                </a:lnTo>
                <a:lnTo>
                  <a:pt x="283082" y="1024127"/>
                </a:lnTo>
                <a:lnTo>
                  <a:pt x="322960" y="1043939"/>
                </a:lnTo>
                <a:lnTo>
                  <a:pt x="364616" y="1060577"/>
                </a:lnTo>
                <a:lnTo>
                  <a:pt x="407796" y="1073784"/>
                </a:lnTo>
                <a:lnTo>
                  <a:pt x="452500" y="1083436"/>
                </a:lnTo>
                <a:lnTo>
                  <a:pt x="498475" y="1089278"/>
                </a:lnTo>
                <a:lnTo>
                  <a:pt x="545591" y="1091310"/>
                </a:lnTo>
                <a:lnTo>
                  <a:pt x="592708" y="1089278"/>
                </a:lnTo>
                <a:lnTo>
                  <a:pt x="638556" y="1083436"/>
                </a:lnTo>
                <a:lnTo>
                  <a:pt x="683259" y="1073784"/>
                </a:lnTo>
                <a:lnTo>
                  <a:pt x="726566" y="1060577"/>
                </a:lnTo>
                <a:lnTo>
                  <a:pt x="768222" y="1043939"/>
                </a:lnTo>
                <a:lnTo>
                  <a:pt x="808101" y="1024127"/>
                </a:lnTo>
                <a:lnTo>
                  <a:pt x="845946" y="1001140"/>
                </a:lnTo>
                <a:lnTo>
                  <a:pt x="881888" y="975359"/>
                </a:lnTo>
                <a:lnTo>
                  <a:pt x="915415" y="946784"/>
                </a:lnTo>
                <a:lnTo>
                  <a:pt x="946657" y="915542"/>
                </a:lnTo>
                <a:lnTo>
                  <a:pt x="975232" y="882014"/>
                </a:lnTo>
                <a:lnTo>
                  <a:pt x="1001013" y="846073"/>
                </a:lnTo>
                <a:lnTo>
                  <a:pt x="1024001" y="808101"/>
                </a:lnTo>
                <a:lnTo>
                  <a:pt x="1043813" y="768222"/>
                </a:lnTo>
                <a:lnTo>
                  <a:pt x="1060450" y="726566"/>
                </a:lnTo>
                <a:lnTo>
                  <a:pt x="1073658" y="683386"/>
                </a:lnTo>
                <a:lnTo>
                  <a:pt x="1083309" y="638682"/>
                </a:lnTo>
                <a:lnTo>
                  <a:pt x="1089152" y="592708"/>
                </a:lnTo>
                <a:lnTo>
                  <a:pt x="1091183" y="545591"/>
                </a:lnTo>
                <a:lnTo>
                  <a:pt x="1089152" y="498475"/>
                </a:lnTo>
                <a:lnTo>
                  <a:pt x="1083309" y="452627"/>
                </a:lnTo>
                <a:lnTo>
                  <a:pt x="1073658" y="407923"/>
                </a:lnTo>
                <a:lnTo>
                  <a:pt x="1060450" y="364616"/>
                </a:lnTo>
                <a:lnTo>
                  <a:pt x="1043813" y="322960"/>
                </a:lnTo>
                <a:lnTo>
                  <a:pt x="1024001" y="283082"/>
                </a:lnTo>
                <a:lnTo>
                  <a:pt x="1001013" y="245236"/>
                </a:lnTo>
                <a:lnTo>
                  <a:pt x="975232" y="209295"/>
                </a:lnTo>
                <a:lnTo>
                  <a:pt x="946657" y="175767"/>
                </a:lnTo>
                <a:lnTo>
                  <a:pt x="915415" y="144525"/>
                </a:lnTo>
                <a:lnTo>
                  <a:pt x="881888" y="115950"/>
                </a:lnTo>
                <a:lnTo>
                  <a:pt x="845946" y="90169"/>
                </a:lnTo>
                <a:lnTo>
                  <a:pt x="808101" y="67182"/>
                </a:lnTo>
                <a:lnTo>
                  <a:pt x="768222" y="47370"/>
                </a:lnTo>
                <a:lnTo>
                  <a:pt x="726566" y="30733"/>
                </a:lnTo>
                <a:lnTo>
                  <a:pt x="683259" y="17525"/>
                </a:lnTo>
                <a:lnTo>
                  <a:pt x="638556" y="7873"/>
                </a:lnTo>
                <a:lnTo>
                  <a:pt x="592708" y="2031"/>
                </a:lnTo>
                <a:lnTo>
                  <a:pt x="545591" y="0"/>
                </a:lnTo>
                <a:close/>
              </a:path>
            </a:pathLst>
          </a:custGeom>
          <a:solidFill>
            <a:srgbClr val="00CC00"/>
          </a:solidFill>
        </p:spPr>
        <p:txBody>
          <a:bodyPr wrap="square" lIns="0" tIns="0" rIns="0" bIns="0" rtlCol="0"/>
          <a:lstStyle/>
          <a:p>
            <a:endParaRPr sz="1050"/>
          </a:p>
        </p:txBody>
      </p:sp>
      <p:sp>
        <p:nvSpPr>
          <p:cNvPr id="10" name="object 10"/>
          <p:cNvSpPr/>
          <p:nvPr/>
        </p:nvSpPr>
        <p:spPr>
          <a:xfrm>
            <a:off x="1799368" y="1406614"/>
            <a:ext cx="447808" cy="447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11" name="object 11"/>
          <p:cNvSpPr/>
          <p:nvPr/>
        </p:nvSpPr>
        <p:spPr>
          <a:xfrm>
            <a:off x="1374266" y="1595628"/>
            <a:ext cx="315278" cy="315278"/>
          </a:xfrm>
          <a:custGeom>
            <a:avLst/>
            <a:gdLst/>
            <a:ahLst/>
            <a:cxnLst/>
            <a:rect l="l" t="t" r="r" b="b"/>
            <a:pathLst>
              <a:path w="420369" h="420369">
                <a:moveTo>
                  <a:pt x="210057" y="0"/>
                </a:moveTo>
                <a:lnTo>
                  <a:pt x="161925" y="5587"/>
                </a:lnTo>
                <a:lnTo>
                  <a:pt x="117601" y="21336"/>
                </a:lnTo>
                <a:lnTo>
                  <a:pt x="78612" y="46228"/>
                </a:lnTo>
                <a:lnTo>
                  <a:pt x="46100" y="78740"/>
                </a:lnTo>
                <a:lnTo>
                  <a:pt x="21336" y="117729"/>
                </a:lnTo>
                <a:lnTo>
                  <a:pt x="5587" y="161925"/>
                </a:lnTo>
                <a:lnTo>
                  <a:pt x="0" y="210058"/>
                </a:lnTo>
                <a:lnTo>
                  <a:pt x="5587" y="258191"/>
                </a:lnTo>
                <a:lnTo>
                  <a:pt x="21336" y="302513"/>
                </a:lnTo>
                <a:lnTo>
                  <a:pt x="46100" y="341503"/>
                </a:lnTo>
                <a:lnTo>
                  <a:pt x="78612" y="374015"/>
                </a:lnTo>
                <a:lnTo>
                  <a:pt x="117601" y="398907"/>
                </a:lnTo>
                <a:lnTo>
                  <a:pt x="161925" y="414655"/>
                </a:lnTo>
                <a:lnTo>
                  <a:pt x="210057" y="420243"/>
                </a:lnTo>
                <a:lnTo>
                  <a:pt x="258191" y="414655"/>
                </a:lnTo>
                <a:lnTo>
                  <a:pt x="302387" y="398907"/>
                </a:lnTo>
                <a:lnTo>
                  <a:pt x="341375" y="374015"/>
                </a:lnTo>
                <a:lnTo>
                  <a:pt x="373888" y="341503"/>
                </a:lnTo>
                <a:lnTo>
                  <a:pt x="398780" y="302513"/>
                </a:lnTo>
                <a:lnTo>
                  <a:pt x="414527" y="258191"/>
                </a:lnTo>
                <a:lnTo>
                  <a:pt x="420116" y="210058"/>
                </a:lnTo>
                <a:lnTo>
                  <a:pt x="414527" y="161925"/>
                </a:lnTo>
                <a:lnTo>
                  <a:pt x="398780" y="117729"/>
                </a:lnTo>
                <a:lnTo>
                  <a:pt x="373888" y="78740"/>
                </a:lnTo>
                <a:lnTo>
                  <a:pt x="341375" y="46228"/>
                </a:lnTo>
                <a:lnTo>
                  <a:pt x="302387" y="21336"/>
                </a:lnTo>
                <a:lnTo>
                  <a:pt x="258191" y="5587"/>
                </a:lnTo>
                <a:lnTo>
                  <a:pt x="210057" y="0"/>
                </a:lnTo>
                <a:close/>
              </a:path>
            </a:pathLst>
          </a:custGeom>
          <a:solidFill>
            <a:srgbClr val="FF3366"/>
          </a:solidFill>
        </p:spPr>
        <p:txBody>
          <a:bodyPr wrap="square" lIns="0" tIns="0" rIns="0" bIns="0" rtlCol="0"/>
          <a:lstStyle/>
          <a:p>
            <a:endParaRPr sz="1050"/>
          </a:p>
        </p:txBody>
      </p:sp>
      <p:sp>
        <p:nvSpPr>
          <p:cNvPr id="12" name="object 12"/>
          <p:cNvSpPr/>
          <p:nvPr/>
        </p:nvSpPr>
        <p:spPr>
          <a:xfrm>
            <a:off x="1374266" y="1595628"/>
            <a:ext cx="315278" cy="315278"/>
          </a:xfrm>
          <a:custGeom>
            <a:avLst/>
            <a:gdLst/>
            <a:ahLst/>
            <a:cxnLst/>
            <a:rect l="l" t="t" r="r" b="b"/>
            <a:pathLst>
              <a:path w="420369" h="420369">
                <a:moveTo>
                  <a:pt x="0" y="210058"/>
                </a:moveTo>
                <a:lnTo>
                  <a:pt x="5587" y="161925"/>
                </a:lnTo>
                <a:lnTo>
                  <a:pt x="21336" y="117729"/>
                </a:lnTo>
                <a:lnTo>
                  <a:pt x="46100" y="78740"/>
                </a:lnTo>
                <a:lnTo>
                  <a:pt x="78612" y="46228"/>
                </a:lnTo>
                <a:lnTo>
                  <a:pt x="117601" y="21336"/>
                </a:lnTo>
                <a:lnTo>
                  <a:pt x="161925" y="5587"/>
                </a:lnTo>
                <a:lnTo>
                  <a:pt x="210057" y="0"/>
                </a:lnTo>
                <a:lnTo>
                  <a:pt x="258191" y="5587"/>
                </a:lnTo>
                <a:lnTo>
                  <a:pt x="302387" y="21336"/>
                </a:lnTo>
                <a:lnTo>
                  <a:pt x="341375" y="46228"/>
                </a:lnTo>
                <a:lnTo>
                  <a:pt x="373888" y="78740"/>
                </a:lnTo>
                <a:lnTo>
                  <a:pt x="398780" y="117729"/>
                </a:lnTo>
                <a:lnTo>
                  <a:pt x="414527" y="161925"/>
                </a:lnTo>
                <a:lnTo>
                  <a:pt x="420116" y="210058"/>
                </a:lnTo>
                <a:lnTo>
                  <a:pt x="414527" y="258191"/>
                </a:lnTo>
                <a:lnTo>
                  <a:pt x="398780" y="302513"/>
                </a:lnTo>
                <a:lnTo>
                  <a:pt x="373888" y="341503"/>
                </a:lnTo>
                <a:lnTo>
                  <a:pt x="341375" y="374015"/>
                </a:lnTo>
                <a:lnTo>
                  <a:pt x="302387" y="398907"/>
                </a:lnTo>
                <a:lnTo>
                  <a:pt x="258191" y="414655"/>
                </a:lnTo>
                <a:lnTo>
                  <a:pt x="210057" y="420243"/>
                </a:lnTo>
                <a:lnTo>
                  <a:pt x="161925" y="414655"/>
                </a:lnTo>
                <a:lnTo>
                  <a:pt x="117601" y="398907"/>
                </a:lnTo>
                <a:lnTo>
                  <a:pt x="78612" y="374015"/>
                </a:lnTo>
                <a:lnTo>
                  <a:pt x="46100" y="341503"/>
                </a:lnTo>
                <a:lnTo>
                  <a:pt x="21336" y="302513"/>
                </a:lnTo>
                <a:lnTo>
                  <a:pt x="5587" y="258191"/>
                </a:lnTo>
                <a:lnTo>
                  <a:pt x="0" y="210058"/>
                </a:lnTo>
                <a:close/>
              </a:path>
            </a:pathLst>
          </a:custGeom>
          <a:ln w="38098">
            <a:solidFill>
              <a:srgbClr val="FFFFFF"/>
            </a:solidFill>
          </a:ln>
        </p:spPr>
        <p:txBody>
          <a:bodyPr wrap="square" lIns="0" tIns="0" rIns="0" bIns="0" rtlCol="0"/>
          <a:lstStyle/>
          <a:p>
            <a:endParaRPr sz="1050"/>
          </a:p>
        </p:txBody>
      </p:sp>
      <p:sp>
        <p:nvSpPr>
          <p:cNvPr id="13" name="object 13"/>
          <p:cNvSpPr txBox="1"/>
          <p:nvPr/>
        </p:nvSpPr>
        <p:spPr>
          <a:xfrm>
            <a:off x="1474565" y="1632299"/>
            <a:ext cx="114776" cy="217367"/>
          </a:xfrm>
          <a:prstGeom prst="rect">
            <a:avLst/>
          </a:prstGeom>
        </p:spPr>
        <p:txBody>
          <a:bodyPr vert="horz" wrap="square" lIns="0" tIns="9525" rIns="0" bIns="0" rtlCol="0">
            <a:spAutoFit/>
          </a:bodyPr>
          <a:lstStyle/>
          <a:p>
            <a:pPr marL="9525">
              <a:spcBef>
                <a:spcPts val="75"/>
              </a:spcBef>
            </a:pPr>
            <a:r>
              <a:rPr sz="1350" b="1" dirty="0">
                <a:solidFill>
                  <a:srgbClr val="FFFFFF"/>
                </a:solidFill>
              </a:rPr>
              <a:t>1</a:t>
            </a:r>
            <a:endParaRPr sz="1350"/>
          </a:p>
        </p:txBody>
      </p:sp>
      <p:sp>
        <p:nvSpPr>
          <p:cNvPr id="14" name="object 14"/>
          <p:cNvSpPr/>
          <p:nvPr/>
        </p:nvSpPr>
        <p:spPr>
          <a:xfrm>
            <a:off x="3957541" y="1612486"/>
            <a:ext cx="315278" cy="315278"/>
          </a:xfrm>
          <a:custGeom>
            <a:avLst/>
            <a:gdLst/>
            <a:ahLst/>
            <a:cxnLst/>
            <a:rect l="l" t="t" r="r" b="b"/>
            <a:pathLst>
              <a:path w="420370" h="420369">
                <a:moveTo>
                  <a:pt x="210057" y="0"/>
                </a:moveTo>
                <a:lnTo>
                  <a:pt x="161925" y="5587"/>
                </a:lnTo>
                <a:lnTo>
                  <a:pt x="117728" y="21336"/>
                </a:lnTo>
                <a:lnTo>
                  <a:pt x="78739" y="46100"/>
                </a:lnTo>
                <a:lnTo>
                  <a:pt x="46227" y="78612"/>
                </a:lnTo>
                <a:lnTo>
                  <a:pt x="21336" y="117601"/>
                </a:lnTo>
                <a:lnTo>
                  <a:pt x="5587" y="161925"/>
                </a:lnTo>
                <a:lnTo>
                  <a:pt x="0" y="210057"/>
                </a:lnTo>
                <a:lnTo>
                  <a:pt x="5587" y="258190"/>
                </a:lnTo>
                <a:lnTo>
                  <a:pt x="21336" y="302513"/>
                </a:lnTo>
                <a:lnTo>
                  <a:pt x="46227" y="341502"/>
                </a:lnTo>
                <a:lnTo>
                  <a:pt x="78739" y="374014"/>
                </a:lnTo>
                <a:lnTo>
                  <a:pt x="117728" y="398779"/>
                </a:lnTo>
                <a:lnTo>
                  <a:pt x="161925" y="414527"/>
                </a:lnTo>
                <a:lnTo>
                  <a:pt x="210057" y="420115"/>
                </a:lnTo>
                <a:lnTo>
                  <a:pt x="258190" y="414527"/>
                </a:lnTo>
                <a:lnTo>
                  <a:pt x="302513" y="398779"/>
                </a:lnTo>
                <a:lnTo>
                  <a:pt x="341502" y="374014"/>
                </a:lnTo>
                <a:lnTo>
                  <a:pt x="374014" y="341502"/>
                </a:lnTo>
                <a:lnTo>
                  <a:pt x="398779" y="302513"/>
                </a:lnTo>
                <a:lnTo>
                  <a:pt x="414527" y="258190"/>
                </a:lnTo>
                <a:lnTo>
                  <a:pt x="420115" y="210057"/>
                </a:lnTo>
                <a:lnTo>
                  <a:pt x="414527" y="161925"/>
                </a:lnTo>
                <a:lnTo>
                  <a:pt x="398779" y="117601"/>
                </a:lnTo>
                <a:lnTo>
                  <a:pt x="374014" y="78612"/>
                </a:lnTo>
                <a:lnTo>
                  <a:pt x="341502" y="46100"/>
                </a:lnTo>
                <a:lnTo>
                  <a:pt x="302513" y="21336"/>
                </a:lnTo>
                <a:lnTo>
                  <a:pt x="258190" y="5587"/>
                </a:lnTo>
                <a:lnTo>
                  <a:pt x="210057" y="0"/>
                </a:lnTo>
                <a:close/>
              </a:path>
            </a:pathLst>
          </a:custGeom>
          <a:solidFill>
            <a:srgbClr val="FF3366"/>
          </a:solidFill>
        </p:spPr>
        <p:txBody>
          <a:bodyPr wrap="square" lIns="0" tIns="0" rIns="0" bIns="0" rtlCol="0"/>
          <a:lstStyle/>
          <a:p>
            <a:endParaRPr sz="1050"/>
          </a:p>
        </p:txBody>
      </p:sp>
      <p:sp>
        <p:nvSpPr>
          <p:cNvPr id="15" name="object 15"/>
          <p:cNvSpPr/>
          <p:nvPr/>
        </p:nvSpPr>
        <p:spPr>
          <a:xfrm>
            <a:off x="3957541" y="1612486"/>
            <a:ext cx="315278" cy="315278"/>
          </a:xfrm>
          <a:custGeom>
            <a:avLst/>
            <a:gdLst/>
            <a:ahLst/>
            <a:cxnLst/>
            <a:rect l="l" t="t" r="r" b="b"/>
            <a:pathLst>
              <a:path w="420370" h="420369">
                <a:moveTo>
                  <a:pt x="0" y="210057"/>
                </a:moveTo>
                <a:lnTo>
                  <a:pt x="5587" y="161925"/>
                </a:lnTo>
                <a:lnTo>
                  <a:pt x="21336" y="117601"/>
                </a:lnTo>
                <a:lnTo>
                  <a:pt x="46227" y="78612"/>
                </a:lnTo>
                <a:lnTo>
                  <a:pt x="78739" y="46100"/>
                </a:lnTo>
                <a:lnTo>
                  <a:pt x="117728" y="21336"/>
                </a:lnTo>
                <a:lnTo>
                  <a:pt x="161925" y="5587"/>
                </a:lnTo>
                <a:lnTo>
                  <a:pt x="210057" y="0"/>
                </a:lnTo>
                <a:lnTo>
                  <a:pt x="258190" y="5587"/>
                </a:lnTo>
                <a:lnTo>
                  <a:pt x="302513" y="21336"/>
                </a:lnTo>
                <a:lnTo>
                  <a:pt x="341502" y="46100"/>
                </a:lnTo>
                <a:lnTo>
                  <a:pt x="374014" y="78612"/>
                </a:lnTo>
                <a:lnTo>
                  <a:pt x="398779" y="117601"/>
                </a:lnTo>
                <a:lnTo>
                  <a:pt x="414527" y="161925"/>
                </a:lnTo>
                <a:lnTo>
                  <a:pt x="420115" y="210057"/>
                </a:lnTo>
                <a:lnTo>
                  <a:pt x="414527" y="258190"/>
                </a:lnTo>
                <a:lnTo>
                  <a:pt x="398779" y="302513"/>
                </a:lnTo>
                <a:lnTo>
                  <a:pt x="374014" y="341502"/>
                </a:lnTo>
                <a:lnTo>
                  <a:pt x="341502" y="374014"/>
                </a:lnTo>
                <a:lnTo>
                  <a:pt x="302513" y="398779"/>
                </a:lnTo>
                <a:lnTo>
                  <a:pt x="258190" y="414527"/>
                </a:lnTo>
                <a:lnTo>
                  <a:pt x="210057" y="420115"/>
                </a:lnTo>
                <a:lnTo>
                  <a:pt x="161925" y="414527"/>
                </a:lnTo>
                <a:lnTo>
                  <a:pt x="117728" y="398779"/>
                </a:lnTo>
                <a:lnTo>
                  <a:pt x="78739" y="374014"/>
                </a:lnTo>
                <a:lnTo>
                  <a:pt x="46227" y="341502"/>
                </a:lnTo>
                <a:lnTo>
                  <a:pt x="21336" y="302513"/>
                </a:lnTo>
                <a:lnTo>
                  <a:pt x="5587" y="258190"/>
                </a:lnTo>
                <a:lnTo>
                  <a:pt x="0" y="210057"/>
                </a:lnTo>
                <a:close/>
              </a:path>
            </a:pathLst>
          </a:custGeom>
          <a:ln w="38100">
            <a:solidFill>
              <a:srgbClr val="FFFFFF"/>
            </a:solidFill>
          </a:ln>
        </p:spPr>
        <p:txBody>
          <a:bodyPr wrap="square" lIns="0" tIns="0" rIns="0" bIns="0" rtlCol="0"/>
          <a:lstStyle/>
          <a:p>
            <a:endParaRPr sz="1050"/>
          </a:p>
        </p:txBody>
      </p:sp>
      <p:sp>
        <p:nvSpPr>
          <p:cNvPr id="16" name="object 16"/>
          <p:cNvSpPr txBox="1"/>
          <p:nvPr/>
        </p:nvSpPr>
        <p:spPr>
          <a:xfrm>
            <a:off x="4058412" y="1649445"/>
            <a:ext cx="114776" cy="217367"/>
          </a:xfrm>
          <a:prstGeom prst="rect">
            <a:avLst/>
          </a:prstGeom>
        </p:spPr>
        <p:txBody>
          <a:bodyPr vert="horz" wrap="square" lIns="0" tIns="9525" rIns="0" bIns="0" rtlCol="0">
            <a:spAutoFit/>
          </a:bodyPr>
          <a:lstStyle/>
          <a:p>
            <a:pPr marL="9525">
              <a:spcBef>
                <a:spcPts val="75"/>
              </a:spcBef>
            </a:pPr>
            <a:r>
              <a:rPr sz="1350" b="1" dirty="0">
                <a:solidFill>
                  <a:srgbClr val="FFFFFF"/>
                </a:solidFill>
              </a:rPr>
              <a:t>2</a:t>
            </a:r>
            <a:endParaRPr sz="1350"/>
          </a:p>
        </p:txBody>
      </p:sp>
      <p:sp>
        <p:nvSpPr>
          <p:cNvPr id="17" name="object 17"/>
          <p:cNvSpPr/>
          <p:nvPr/>
        </p:nvSpPr>
        <p:spPr>
          <a:xfrm>
            <a:off x="5383339" y="1598295"/>
            <a:ext cx="315278" cy="315278"/>
          </a:xfrm>
          <a:custGeom>
            <a:avLst/>
            <a:gdLst/>
            <a:ahLst/>
            <a:cxnLst/>
            <a:rect l="l" t="t" r="r" b="b"/>
            <a:pathLst>
              <a:path w="420370" h="420369">
                <a:moveTo>
                  <a:pt x="210058" y="0"/>
                </a:moveTo>
                <a:lnTo>
                  <a:pt x="161925" y="5587"/>
                </a:lnTo>
                <a:lnTo>
                  <a:pt x="117729" y="21336"/>
                </a:lnTo>
                <a:lnTo>
                  <a:pt x="78740" y="46100"/>
                </a:lnTo>
                <a:lnTo>
                  <a:pt x="46228" y="78612"/>
                </a:lnTo>
                <a:lnTo>
                  <a:pt x="21336" y="117601"/>
                </a:lnTo>
                <a:lnTo>
                  <a:pt x="5588" y="161925"/>
                </a:lnTo>
                <a:lnTo>
                  <a:pt x="0" y="210057"/>
                </a:lnTo>
                <a:lnTo>
                  <a:pt x="5588" y="258190"/>
                </a:lnTo>
                <a:lnTo>
                  <a:pt x="21336" y="302387"/>
                </a:lnTo>
                <a:lnTo>
                  <a:pt x="46228" y="341375"/>
                </a:lnTo>
                <a:lnTo>
                  <a:pt x="78740" y="373888"/>
                </a:lnTo>
                <a:lnTo>
                  <a:pt x="117729" y="398779"/>
                </a:lnTo>
                <a:lnTo>
                  <a:pt x="161925" y="414527"/>
                </a:lnTo>
                <a:lnTo>
                  <a:pt x="210058" y="420115"/>
                </a:lnTo>
                <a:lnTo>
                  <a:pt x="258191" y="414527"/>
                </a:lnTo>
                <a:lnTo>
                  <a:pt x="302514" y="398779"/>
                </a:lnTo>
                <a:lnTo>
                  <a:pt x="341503" y="373888"/>
                </a:lnTo>
                <a:lnTo>
                  <a:pt x="374015" y="341375"/>
                </a:lnTo>
                <a:lnTo>
                  <a:pt x="398780" y="302387"/>
                </a:lnTo>
                <a:lnTo>
                  <a:pt x="414528" y="258190"/>
                </a:lnTo>
                <a:lnTo>
                  <a:pt x="420116" y="210057"/>
                </a:lnTo>
                <a:lnTo>
                  <a:pt x="414528" y="161925"/>
                </a:lnTo>
                <a:lnTo>
                  <a:pt x="398780" y="117601"/>
                </a:lnTo>
                <a:lnTo>
                  <a:pt x="374015" y="78612"/>
                </a:lnTo>
                <a:lnTo>
                  <a:pt x="341503" y="46100"/>
                </a:lnTo>
                <a:lnTo>
                  <a:pt x="302514" y="21336"/>
                </a:lnTo>
                <a:lnTo>
                  <a:pt x="258191" y="5587"/>
                </a:lnTo>
                <a:lnTo>
                  <a:pt x="210058" y="0"/>
                </a:lnTo>
                <a:close/>
              </a:path>
            </a:pathLst>
          </a:custGeom>
          <a:solidFill>
            <a:srgbClr val="FF3366"/>
          </a:solidFill>
        </p:spPr>
        <p:txBody>
          <a:bodyPr wrap="square" lIns="0" tIns="0" rIns="0" bIns="0" rtlCol="0"/>
          <a:lstStyle/>
          <a:p>
            <a:endParaRPr sz="1050"/>
          </a:p>
        </p:txBody>
      </p:sp>
      <p:sp>
        <p:nvSpPr>
          <p:cNvPr id="18" name="object 18"/>
          <p:cNvSpPr/>
          <p:nvPr/>
        </p:nvSpPr>
        <p:spPr>
          <a:xfrm>
            <a:off x="5383339" y="1598295"/>
            <a:ext cx="315278" cy="315278"/>
          </a:xfrm>
          <a:custGeom>
            <a:avLst/>
            <a:gdLst/>
            <a:ahLst/>
            <a:cxnLst/>
            <a:rect l="l" t="t" r="r" b="b"/>
            <a:pathLst>
              <a:path w="420370" h="420369">
                <a:moveTo>
                  <a:pt x="0" y="210057"/>
                </a:moveTo>
                <a:lnTo>
                  <a:pt x="5588" y="161925"/>
                </a:lnTo>
                <a:lnTo>
                  <a:pt x="21336" y="117601"/>
                </a:lnTo>
                <a:lnTo>
                  <a:pt x="46228" y="78612"/>
                </a:lnTo>
                <a:lnTo>
                  <a:pt x="78740" y="46100"/>
                </a:lnTo>
                <a:lnTo>
                  <a:pt x="117729" y="21336"/>
                </a:lnTo>
                <a:lnTo>
                  <a:pt x="161925" y="5587"/>
                </a:lnTo>
                <a:lnTo>
                  <a:pt x="210058" y="0"/>
                </a:lnTo>
                <a:lnTo>
                  <a:pt x="258191" y="5587"/>
                </a:lnTo>
                <a:lnTo>
                  <a:pt x="302514" y="21336"/>
                </a:lnTo>
                <a:lnTo>
                  <a:pt x="341503" y="46100"/>
                </a:lnTo>
                <a:lnTo>
                  <a:pt x="374015" y="78612"/>
                </a:lnTo>
                <a:lnTo>
                  <a:pt x="398780" y="117601"/>
                </a:lnTo>
                <a:lnTo>
                  <a:pt x="414528" y="161925"/>
                </a:lnTo>
                <a:lnTo>
                  <a:pt x="420116" y="210057"/>
                </a:lnTo>
                <a:lnTo>
                  <a:pt x="414528" y="258190"/>
                </a:lnTo>
                <a:lnTo>
                  <a:pt x="398780" y="302387"/>
                </a:lnTo>
                <a:lnTo>
                  <a:pt x="374015" y="341375"/>
                </a:lnTo>
                <a:lnTo>
                  <a:pt x="341503" y="373888"/>
                </a:lnTo>
                <a:lnTo>
                  <a:pt x="302514" y="398779"/>
                </a:lnTo>
                <a:lnTo>
                  <a:pt x="258191" y="414527"/>
                </a:lnTo>
                <a:lnTo>
                  <a:pt x="210058" y="420115"/>
                </a:lnTo>
                <a:lnTo>
                  <a:pt x="161925" y="414527"/>
                </a:lnTo>
                <a:lnTo>
                  <a:pt x="117729" y="398779"/>
                </a:lnTo>
                <a:lnTo>
                  <a:pt x="78740" y="373888"/>
                </a:lnTo>
                <a:lnTo>
                  <a:pt x="46228" y="341375"/>
                </a:lnTo>
                <a:lnTo>
                  <a:pt x="21336" y="302387"/>
                </a:lnTo>
                <a:lnTo>
                  <a:pt x="5588" y="258190"/>
                </a:lnTo>
                <a:lnTo>
                  <a:pt x="0" y="210057"/>
                </a:lnTo>
                <a:close/>
              </a:path>
            </a:pathLst>
          </a:custGeom>
          <a:ln w="38100">
            <a:solidFill>
              <a:srgbClr val="FFFFFF"/>
            </a:solidFill>
          </a:ln>
        </p:spPr>
        <p:txBody>
          <a:bodyPr wrap="square" lIns="0" tIns="0" rIns="0" bIns="0" rtlCol="0"/>
          <a:lstStyle/>
          <a:p>
            <a:endParaRPr sz="1050"/>
          </a:p>
        </p:txBody>
      </p:sp>
      <p:sp>
        <p:nvSpPr>
          <p:cNvPr id="19" name="object 19"/>
          <p:cNvSpPr txBox="1"/>
          <p:nvPr/>
        </p:nvSpPr>
        <p:spPr>
          <a:xfrm>
            <a:off x="5484686" y="1635024"/>
            <a:ext cx="114776" cy="217367"/>
          </a:xfrm>
          <a:prstGeom prst="rect">
            <a:avLst/>
          </a:prstGeom>
        </p:spPr>
        <p:txBody>
          <a:bodyPr vert="horz" wrap="square" lIns="0" tIns="9525" rIns="0" bIns="0" rtlCol="0">
            <a:spAutoFit/>
          </a:bodyPr>
          <a:lstStyle/>
          <a:p>
            <a:pPr marL="9525">
              <a:spcBef>
                <a:spcPts val="75"/>
              </a:spcBef>
            </a:pPr>
            <a:r>
              <a:rPr sz="1350" b="1" dirty="0">
                <a:solidFill>
                  <a:srgbClr val="FFFFFF"/>
                </a:solidFill>
              </a:rPr>
              <a:t>3</a:t>
            </a:r>
            <a:endParaRPr sz="1350"/>
          </a:p>
        </p:txBody>
      </p:sp>
      <p:sp>
        <p:nvSpPr>
          <p:cNvPr id="20" name="object 20"/>
          <p:cNvSpPr/>
          <p:nvPr/>
        </p:nvSpPr>
        <p:spPr>
          <a:xfrm>
            <a:off x="1376267" y="2675953"/>
            <a:ext cx="315278" cy="315278"/>
          </a:xfrm>
          <a:custGeom>
            <a:avLst/>
            <a:gdLst/>
            <a:ahLst/>
            <a:cxnLst/>
            <a:rect l="l" t="t" r="r" b="b"/>
            <a:pathLst>
              <a:path w="420369" h="420370">
                <a:moveTo>
                  <a:pt x="210057" y="0"/>
                </a:moveTo>
                <a:lnTo>
                  <a:pt x="161925" y="5587"/>
                </a:lnTo>
                <a:lnTo>
                  <a:pt x="117728" y="21336"/>
                </a:lnTo>
                <a:lnTo>
                  <a:pt x="78739" y="46100"/>
                </a:lnTo>
                <a:lnTo>
                  <a:pt x="46227" y="78612"/>
                </a:lnTo>
                <a:lnTo>
                  <a:pt x="21335" y="117601"/>
                </a:lnTo>
                <a:lnTo>
                  <a:pt x="5587" y="161925"/>
                </a:lnTo>
                <a:lnTo>
                  <a:pt x="0" y="210057"/>
                </a:lnTo>
                <a:lnTo>
                  <a:pt x="5587" y="258191"/>
                </a:lnTo>
                <a:lnTo>
                  <a:pt x="21335" y="302387"/>
                </a:lnTo>
                <a:lnTo>
                  <a:pt x="46227" y="341375"/>
                </a:lnTo>
                <a:lnTo>
                  <a:pt x="78739" y="373888"/>
                </a:lnTo>
                <a:lnTo>
                  <a:pt x="117728" y="398780"/>
                </a:lnTo>
                <a:lnTo>
                  <a:pt x="161925" y="414528"/>
                </a:lnTo>
                <a:lnTo>
                  <a:pt x="210057" y="420116"/>
                </a:lnTo>
                <a:lnTo>
                  <a:pt x="258190" y="414528"/>
                </a:lnTo>
                <a:lnTo>
                  <a:pt x="302513" y="398780"/>
                </a:lnTo>
                <a:lnTo>
                  <a:pt x="341502" y="373888"/>
                </a:lnTo>
                <a:lnTo>
                  <a:pt x="374014" y="341375"/>
                </a:lnTo>
                <a:lnTo>
                  <a:pt x="398779" y="302387"/>
                </a:lnTo>
                <a:lnTo>
                  <a:pt x="414527" y="258191"/>
                </a:lnTo>
                <a:lnTo>
                  <a:pt x="420115" y="210057"/>
                </a:lnTo>
                <a:lnTo>
                  <a:pt x="414527" y="161925"/>
                </a:lnTo>
                <a:lnTo>
                  <a:pt x="398779" y="117601"/>
                </a:lnTo>
                <a:lnTo>
                  <a:pt x="374014" y="78612"/>
                </a:lnTo>
                <a:lnTo>
                  <a:pt x="341502" y="46100"/>
                </a:lnTo>
                <a:lnTo>
                  <a:pt x="302513" y="21336"/>
                </a:lnTo>
                <a:lnTo>
                  <a:pt x="258190" y="5587"/>
                </a:lnTo>
                <a:lnTo>
                  <a:pt x="210057" y="0"/>
                </a:lnTo>
                <a:close/>
              </a:path>
            </a:pathLst>
          </a:custGeom>
          <a:solidFill>
            <a:srgbClr val="FF3366"/>
          </a:solidFill>
        </p:spPr>
        <p:txBody>
          <a:bodyPr wrap="square" lIns="0" tIns="0" rIns="0" bIns="0" rtlCol="0"/>
          <a:lstStyle/>
          <a:p>
            <a:endParaRPr sz="1050"/>
          </a:p>
        </p:txBody>
      </p:sp>
      <p:sp>
        <p:nvSpPr>
          <p:cNvPr id="21" name="object 21"/>
          <p:cNvSpPr/>
          <p:nvPr/>
        </p:nvSpPr>
        <p:spPr>
          <a:xfrm>
            <a:off x="1376267" y="2675953"/>
            <a:ext cx="315278" cy="315278"/>
          </a:xfrm>
          <a:custGeom>
            <a:avLst/>
            <a:gdLst/>
            <a:ahLst/>
            <a:cxnLst/>
            <a:rect l="l" t="t" r="r" b="b"/>
            <a:pathLst>
              <a:path w="420369" h="420370">
                <a:moveTo>
                  <a:pt x="0" y="210057"/>
                </a:moveTo>
                <a:lnTo>
                  <a:pt x="5587" y="161925"/>
                </a:lnTo>
                <a:lnTo>
                  <a:pt x="21335" y="117601"/>
                </a:lnTo>
                <a:lnTo>
                  <a:pt x="46227" y="78612"/>
                </a:lnTo>
                <a:lnTo>
                  <a:pt x="78739" y="46100"/>
                </a:lnTo>
                <a:lnTo>
                  <a:pt x="117728" y="21336"/>
                </a:lnTo>
                <a:lnTo>
                  <a:pt x="161925" y="5587"/>
                </a:lnTo>
                <a:lnTo>
                  <a:pt x="210057" y="0"/>
                </a:lnTo>
                <a:lnTo>
                  <a:pt x="258190" y="5587"/>
                </a:lnTo>
                <a:lnTo>
                  <a:pt x="302513" y="21336"/>
                </a:lnTo>
                <a:lnTo>
                  <a:pt x="341502" y="46100"/>
                </a:lnTo>
                <a:lnTo>
                  <a:pt x="374014" y="78612"/>
                </a:lnTo>
                <a:lnTo>
                  <a:pt x="398779" y="117601"/>
                </a:lnTo>
                <a:lnTo>
                  <a:pt x="414527" y="161925"/>
                </a:lnTo>
                <a:lnTo>
                  <a:pt x="420115" y="210057"/>
                </a:lnTo>
                <a:lnTo>
                  <a:pt x="414527" y="258191"/>
                </a:lnTo>
                <a:lnTo>
                  <a:pt x="398779" y="302387"/>
                </a:lnTo>
                <a:lnTo>
                  <a:pt x="374014" y="341375"/>
                </a:lnTo>
                <a:lnTo>
                  <a:pt x="341502" y="373888"/>
                </a:lnTo>
                <a:lnTo>
                  <a:pt x="302513" y="398780"/>
                </a:lnTo>
                <a:lnTo>
                  <a:pt x="258190" y="414528"/>
                </a:lnTo>
                <a:lnTo>
                  <a:pt x="210057" y="420116"/>
                </a:lnTo>
                <a:lnTo>
                  <a:pt x="161925" y="414528"/>
                </a:lnTo>
                <a:lnTo>
                  <a:pt x="117728" y="398780"/>
                </a:lnTo>
                <a:lnTo>
                  <a:pt x="78739" y="373888"/>
                </a:lnTo>
                <a:lnTo>
                  <a:pt x="46227" y="341375"/>
                </a:lnTo>
                <a:lnTo>
                  <a:pt x="21335" y="302387"/>
                </a:lnTo>
                <a:lnTo>
                  <a:pt x="5587" y="258191"/>
                </a:lnTo>
                <a:lnTo>
                  <a:pt x="0" y="210057"/>
                </a:lnTo>
                <a:close/>
              </a:path>
            </a:pathLst>
          </a:custGeom>
          <a:ln w="38100">
            <a:solidFill>
              <a:srgbClr val="FFFFFF"/>
            </a:solidFill>
          </a:ln>
        </p:spPr>
        <p:txBody>
          <a:bodyPr wrap="square" lIns="0" tIns="0" rIns="0" bIns="0" rtlCol="0"/>
          <a:lstStyle/>
          <a:p>
            <a:endParaRPr sz="1050"/>
          </a:p>
        </p:txBody>
      </p:sp>
      <p:sp>
        <p:nvSpPr>
          <p:cNvPr id="22" name="object 22"/>
          <p:cNvSpPr txBox="1"/>
          <p:nvPr/>
        </p:nvSpPr>
        <p:spPr>
          <a:xfrm>
            <a:off x="1476566" y="2713101"/>
            <a:ext cx="114776" cy="217367"/>
          </a:xfrm>
          <a:prstGeom prst="rect">
            <a:avLst/>
          </a:prstGeom>
        </p:spPr>
        <p:txBody>
          <a:bodyPr vert="horz" wrap="square" lIns="0" tIns="9525" rIns="0" bIns="0" rtlCol="0">
            <a:spAutoFit/>
          </a:bodyPr>
          <a:lstStyle/>
          <a:p>
            <a:pPr marL="9525">
              <a:spcBef>
                <a:spcPts val="75"/>
              </a:spcBef>
            </a:pPr>
            <a:r>
              <a:rPr sz="1350" b="1" dirty="0">
                <a:solidFill>
                  <a:srgbClr val="FFFFFF"/>
                </a:solidFill>
              </a:rPr>
              <a:t>4</a:t>
            </a:r>
            <a:endParaRPr sz="1350"/>
          </a:p>
        </p:txBody>
      </p:sp>
      <p:sp>
        <p:nvSpPr>
          <p:cNvPr id="23" name="object 23"/>
          <p:cNvSpPr/>
          <p:nvPr/>
        </p:nvSpPr>
        <p:spPr>
          <a:xfrm>
            <a:off x="2819114" y="2675953"/>
            <a:ext cx="315278" cy="315278"/>
          </a:xfrm>
          <a:custGeom>
            <a:avLst/>
            <a:gdLst/>
            <a:ahLst/>
            <a:cxnLst/>
            <a:rect l="l" t="t" r="r" b="b"/>
            <a:pathLst>
              <a:path w="420370" h="420370">
                <a:moveTo>
                  <a:pt x="210184" y="0"/>
                </a:moveTo>
                <a:lnTo>
                  <a:pt x="162051" y="5587"/>
                </a:lnTo>
                <a:lnTo>
                  <a:pt x="117728" y="21336"/>
                </a:lnTo>
                <a:lnTo>
                  <a:pt x="78739" y="46100"/>
                </a:lnTo>
                <a:lnTo>
                  <a:pt x="46227" y="78612"/>
                </a:lnTo>
                <a:lnTo>
                  <a:pt x="21335" y="117601"/>
                </a:lnTo>
                <a:lnTo>
                  <a:pt x="5587" y="161925"/>
                </a:lnTo>
                <a:lnTo>
                  <a:pt x="0" y="210057"/>
                </a:lnTo>
                <a:lnTo>
                  <a:pt x="5587" y="258191"/>
                </a:lnTo>
                <a:lnTo>
                  <a:pt x="21335" y="302387"/>
                </a:lnTo>
                <a:lnTo>
                  <a:pt x="46227" y="341375"/>
                </a:lnTo>
                <a:lnTo>
                  <a:pt x="78739" y="373888"/>
                </a:lnTo>
                <a:lnTo>
                  <a:pt x="117728" y="398780"/>
                </a:lnTo>
                <a:lnTo>
                  <a:pt x="162051" y="414528"/>
                </a:lnTo>
                <a:lnTo>
                  <a:pt x="210184" y="420116"/>
                </a:lnTo>
                <a:lnTo>
                  <a:pt x="258317" y="414528"/>
                </a:lnTo>
                <a:lnTo>
                  <a:pt x="302513" y="398780"/>
                </a:lnTo>
                <a:lnTo>
                  <a:pt x="341502" y="373888"/>
                </a:lnTo>
                <a:lnTo>
                  <a:pt x="374014" y="341375"/>
                </a:lnTo>
                <a:lnTo>
                  <a:pt x="398906" y="302387"/>
                </a:lnTo>
                <a:lnTo>
                  <a:pt x="414654" y="258191"/>
                </a:lnTo>
                <a:lnTo>
                  <a:pt x="420242" y="210057"/>
                </a:lnTo>
                <a:lnTo>
                  <a:pt x="414654" y="161925"/>
                </a:lnTo>
                <a:lnTo>
                  <a:pt x="398906" y="117601"/>
                </a:lnTo>
                <a:lnTo>
                  <a:pt x="374014" y="78612"/>
                </a:lnTo>
                <a:lnTo>
                  <a:pt x="341502" y="46100"/>
                </a:lnTo>
                <a:lnTo>
                  <a:pt x="302513" y="21336"/>
                </a:lnTo>
                <a:lnTo>
                  <a:pt x="258317" y="5587"/>
                </a:lnTo>
                <a:lnTo>
                  <a:pt x="210184" y="0"/>
                </a:lnTo>
                <a:close/>
              </a:path>
            </a:pathLst>
          </a:custGeom>
          <a:solidFill>
            <a:srgbClr val="FF3366"/>
          </a:solidFill>
        </p:spPr>
        <p:txBody>
          <a:bodyPr wrap="square" lIns="0" tIns="0" rIns="0" bIns="0" rtlCol="0"/>
          <a:lstStyle/>
          <a:p>
            <a:endParaRPr sz="1050"/>
          </a:p>
        </p:txBody>
      </p:sp>
      <p:sp>
        <p:nvSpPr>
          <p:cNvPr id="24" name="object 24"/>
          <p:cNvSpPr/>
          <p:nvPr/>
        </p:nvSpPr>
        <p:spPr>
          <a:xfrm>
            <a:off x="2819114" y="2675953"/>
            <a:ext cx="315278" cy="315278"/>
          </a:xfrm>
          <a:custGeom>
            <a:avLst/>
            <a:gdLst/>
            <a:ahLst/>
            <a:cxnLst/>
            <a:rect l="l" t="t" r="r" b="b"/>
            <a:pathLst>
              <a:path w="420370" h="420370">
                <a:moveTo>
                  <a:pt x="0" y="210057"/>
                </a:moveTo>
                <a:lnTo>
                  <a:pt x="5587" y="161925"/>
                </a:lnTo>
                <a:lnTo>
                  <a:pt x="21335" y="117601"/>
                </a:lnTo>
                <a:lnTo>
                  <a:pt x="46227" y="78612"/>
                </a:lnTo>
                <a:lnTo>
                  <a:pt x="78739" y="46100"/>
                </a:lnTo>
                <a:lnTo>
                  <a:pt x="117728" y="21336"/>
                </a:lnTo>
                <a:lnTo>
                  <a:pt x="162051" y="5587"/>
                </a:lnTo>
                <a:lnTo>
                  <a:pt x="210184" y="0"/>
                </a:lnTo>
                <a:lnTo>
                  <a:pt x="258317" y="5587"/>
                </a:lnTo>
                <a:lnTo>
                  <a:pt x="302513" y="21336"/>
                </a:lnTo>
                <a:lnTo>
                  <a:pt x="341502" y="46100"/>
                </a:lnTo>
                <a:lnTo>
                  <a:pt x="374014" y="78612"/>
                </a:lnTo>
                <a:lnTo>
                  <a:pt x="398906" y="117601"/>
                </a:lnTo>
                <a:lnTo>
                  <a:pt x="414654" y="161925"/>
                </a:lnTo>
                <a:lnTo>
                  <a:pt x="420242" y="210057"/>
                </a:lnTo>
                <a:lnTo>
                  <a:pt x="414654" y="258191"/>
                </a:lnTo>
                <a:lnTo>
                  <a:pt x="398906" y="302387"/>
                </a:lnTo>
                <a:lnTo>
                  <a:pt x="374014" y="341375"/>
                </a:lnTo>
                <a:lnTo>
                  <a:pt x="341502" y="373888"/>
                </a:lnTo>
                <a:lnTo>
                  <a:pt x="302513" y="398780"/>
                </a:lnTo>
                <a:lnTo>
                  <a:pt x="258317" y="414528"/>
                </a:lnTo>
                <a:lnTo>
                  <a:pt x="210184" y="420116"/>
                </a:lnTo>
                <a:lnTo>
                  <a:pt x="162051" y="414528"/>
                </a:lnTo>
                <a:lnTo>
                  <a:pt x="117728" y="398780"/>
                </a:lnTo>
                <a:lnTo>
                  <a:pt x="78739" y="373888"/>
                </a:lnTo>
                <a:lnTo>
                  <a:pt x="46227" y="341375"/>
                </a:lnTo>
                <a:lnTo>
                  <a:pt x="21335" y="302387"/>
                </a:lnTo>
                <a:lnTo>
                  <a:pt x="5587" y="258191"/>
                </a:lnTo>
                <a:lnTo>
                  <a:pt x="0" y="210057"/>
                </a:lnTo>
                <a:close/>
              </a:path>
            </a:pathLst>
          </a:custGeom>
          <a:ln w="28575">
            <a:solidFill>
              <a:srgbClr val="FFFFFF"/>
            </a:solidFill>
          </a:ln>
        </p:spPr>
        <p:txBody>
          <a:bodyPr wrap="square" lIns="0" tIns="0" rIns="0" bIns="0" rtlCol="0"/>
          <a:lstStyle/>
          <a:p>
            <a:endParaRPr sz="1050"/>
          </a:p>
        </p:txBody>
      </p:sp>
      <p:sp>
        <p:nvSpPr>
          <p:cNvPr id="25" name="object 25"/>
          <p:cNvSpPr txBox="1"/>
          <p:nvPr/>
        </p:nvSpPr>
        <p:spPr>
          <a:xfrm>
            <a:off x="2919984" y="2713101"/>
            <a:ext cx="114776" cy="217367"/>
          </a:xfrm>
          <a:prstGeom prst="rect">
            <a:avLst/>
          </a:prstGeom>
        </p:spPr>
        <p:txBody>
          <a:bodyPr vert="horz" wrap="square" lIns="0" tIns="9525" rIns="0" bIns="0" rtlCol="0">
            <a:spAutoFit/>
          </a:bodyPr>
          <a:lstStyle/>
          <a:p>
            <a:pPr marL="9525">
              <a:spcBef>
                <a:spcPts val="75"/>
              </a:spcBef>
            </a:pPr>
            <a:r>
              <a:rPr sz="1350" b="1" dirty="0">
                <a:solidFill>
                  <a:srgbClr val="FFFFFF"/>
                </a:solidFill>
              </a:rPr>
              <a:t>5</a:t>
            </a:r>
            <a:endParaRPr sz="1350"/>
          </a:p>
        </p:txBody>
      </p:sp>
      <p:sp>
        <p:nvSpPr>
          <p:cNvPr id="26" name="object 26"/>
          <p:cNvSpPr/>
          <p:nvPr/>
        </p:nvSpPr>
        <p:spPr>
          <a:xfrm>
            <a:off x="7326631" y="1157859"/>
            <a:ext cx="768095" cy="76923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7" name="object 27"/>
          <p:cNvSpPr/>
          <p:nvPr/>
        </p:nvSpPr>
        <p:spPr>
          <a:xfrm>
            <a:off x="7366540" y="1169545"/>
            <a:ext cx="688496" cy="68849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8" name="object 28"/>
          <p:cNvSpPr/>
          <p:nvPr/>
        </p:nvSpPr>
        <p:spPr>
          <a:xfrm>
            <a:off x="5823586" y="1157859"/>
            <a:ext cx="768095" cy="76809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9" name="object 29"/>
          <p:cNvSpPr/>
          <p:nvPr/>
        </p:nvSpPr>
        <p:spPr>
          <a:xfrm>
            <a:off x="5863018" y="1169613"/>
            <a:ext cx="688238" cy="68823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0" name="object 30"/>
          <p:cNvSpPr/>
          <p:nvPr/>
        </p:nvSpPr>
        <p:spPr>
          <a:xfrm>
            <a:off x="6577965" y="1147573"/>
            <a:ext cx="762380" cy="76809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1" name="object 31"/>
          <p:cNvSpPr/>
          <p:nvPr/>
        </p:nvSpPr>
        <p:spPr>
          <a:xfrm>
            <a:off x="6617969" y="1158877"/>
            <a:ext cx="681942" cy="68849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2" name="object 32"/>
          <p:cNvSpPr/>
          <p:nvPr/>
        </p:nvSpPr>
        <p:spPr>
          <a:xfrm>
            <a:off x="8075295" y="1135000"/>
            <a:ext cx="768095" cy="76809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3" name="object 33"/>
          <p:cNvSpPr/>
          <p:nvPr/>
        </p:nvSpPr>
        <p:spPr>
          <a:xfrm>
            <a:off x="8115204" y="1146114"/>
            <a:ext cx="688496" cy="688496"/>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4" name="object 34"/>
          <p:cNvSpPr/>
          <p:nvPr/>
        </p:nvSpPr>
        <p:spPr>
          <a:xfrm>
            <a:off x="6969347" y="2679859"/>
            <a:ext cx="315278" cy="315278"/>
          </a:xfrm>
          <a:custGeom>
            <a:avLst/>
            <a:gdLst/>
            <a:ahLst/>
            <a:cxnLst/>
            <a:rect l="l" t="t" r="r" b="b"/>
            <a:pathLst>
              <a:path w="420370" h="420370">
                <a:moveTo>
                  <a:pt x="210057" y="0"/>
                </a:moveTo>
                <a:lnTo>
                  <a:pt x="161925" y="5587"/>
                </a:lnTo>
                <a:lnTo>
                  <a:pt x="117728" y="21335"/>
                </a:lnTo>
                <a:lnTo>
                  <a:pt x="78739" y="46100"/>
                </a:lnTo>
                <a:lnTo>
                  <a:pt x="46227" y="78612"/>
                </a:lnTo>
                <a:lnTo>
                  <a:pt x="21335" y="117601"/>
                </a:lnTo>
                <a:lnTo>
                  <a:pt x="5587" y="161924"/>
                </a:lnTo>
                <a:lnTo>
                  <a:pt x="0" y="210057"/>
                </a:lnTo>
                <a:lnTo>
                  <a:pt x="5587" y="258190"/>
                </a:lnTo>
                <a:lnTo>
                  <a:pt x="21335" y="302513"/>
                </a:lnTo>
                <a:lnTo>
                  <a:pt x="46227" y="341502"/>
                </a:lnTo>
                <a:lnTo>
                  <a:pt x="78739" y="374014"/>
                </a:lnTo>
                <a:lnTo>
                  <a:pt x="117728" y="398779"/>
                </a:lnTo>
                <a:lnTo>
                  <a:pt x="161925" y="414527"/>
                </a:lnTo>
                <a:lnTo>
                  <a:pt x="210057" y="420115"/>
                </a:lnTo>
                <a:lnTo>
                  <a:pt x="258190" y="414527"/>
                </a:lnTo>
                <a:lnTo>
                  <a:pt x="302513" y="398779"/>
                </a:lnTo>
                <a:lnTo>
                  <a:pt x="341502" y="374014"/>
                </a:lnTo>
                <a:lnTo>
                  <a:pt x="374014" y="341502"/>
                </a:lnTo>
                <a:lnTo>
                  <a:pt x="398779" y="302513"/>
                </a:lnTo>
                <a:lnTo>
                  <a:pt x="414527" y="258190"/>
                </a:lnTo>
                <a:lnTo>
                  <a:pt x="420115" y="210057"/>
                </a:lnTo>
                <a:lnTo>
                  <a:pt x="414527" y="161924"/>
                </a:lnTo>
                <a:lnTo>
                  <a:pt x="398779" y="117601"/>
                </a:lnTo>
                <a:lnTo>
                  <a:pt x="374014" y="78612"/>
                </a:lnTo>
                <a:lnTo>
                  <a:pt x="341502" y="46100"/>
                </a:lnTo>
                <a:lnTo>
                  <a:pt x="302513" y="21335"/>
                </a:lnTo>
                <a:lnTo>
                  <a:pt x="258190" y="5587"/>
                </a:lnTo>
                <a:lnTo>
                  <a:pt x="210057" y="0"/>
                </a:lnTo>
                <a:close/>
              </a:path>
            </a:pathLst>
          </a:custGeom>
          <a:solidFill>
            <a:srgbClr val="FF3366"/>
          </a:solidFill>
        </p:spPr>
        <p:txBody>
          <a:bodyPr wrap="square" lIns="0" tIns="0" rIns="0" bIns="0" rtlCol="0"/>
          <a:lstStyle/>
          <a:p>
            <a:endParaRPr sz="1050"/>
          </a:p>
        </p:txBody>
      </p:sp>
      <p:sp>
        <p:nvSpPr>
          <p:cNvPr id="35" name="object 35"/>
          <p:cNvSpPr/>
          <p:nvPr/>
        </p:nvSpPr>
        <p:spPr>
          <a:xfrm>
            <a:off x="6969347" y="2679859"/>
            <a:ext cx="315278" cy="315278"/>
          </a:xfrm>
          <a:custGeom>
            <a:avLst/>
            <a:gdLst/>
            <a:ahLst/>
            <a:cxnLst/>
            <a:rect l="l" t="t" r="r" b="b"/>
            <a:pathLst>
              <a:path w="420370" h="420370">
                <a:moveTo>
                  <a:pt x="0" y="210057"/>
                </a:moveTo>
                <a:lnTo>
                  <a:pt x="5587" y="161924"/>
                </a:lnTo>
                <a:lnTo>
                  <a:pt x="21335" y="117601"/>
                </a:lnTo>
                <a:lnTo>
                  <a:pt x="46227" y="78612"/>
                </a:lnTo>
                <a:lnTo>
                  <a:pt x="78739" y="46100"/>
                </a:lnTo>
                <a:lnTo>
                  <a:pt x="117728" y="21335"/>
                </a:lnTo>
                <a:lnTo>
                  <a:pt x="161925" y="5587"/>
                </a:lnTo>
                <a:lnTo>
                  <a:pt x="210057" y="0"/>
                </a:lnTo>
                <a:lnTo>
                  <a:pt x="258190" y="5587"/>
                </a:lnTo>
                <a:lnTo>
                  <a:pt x="302513" y="21335"/>
                </a:lnTo>
                <a:lnTo>
                  <a:pt x="341502" y="46100"/>
                </a:lnTo>
                <a:lnTo>
                  <a:pt x="374014" y="78612"/>
                </a:lnTo>
                <a:lnTo>
                  <a:pt x="398779" y="117601"/>
                </a:lnTo>
                <a:lnTo>
                  <a:pt x="414527" y="161924"/>
                </a:lnTo>
                <a:lnTo>
                  <a:pt x="420115" y="210057"/>
                </a:lnTo>
                <a:lnTo>
                  <a:pt x="414527" y="258190"/>
                </a:lnTo>
                <a:lnTo>
                  <a:pt x="398779" y="302513"/>
                </a:lnTo>
                <a:lnTo>
                  <a:pt x="374014" y="341502"/>
                </a:lnTo>
                <a:lnTo>
                  <a:pt x="341502" y="374014"/>
                </a:lnTo>
                <a:lnTo>
                  <a:pt x="302513" y="398779"/>
                </a:lnTo>
                <a:lnTo>
                  <a:pt x="258190" y="414527"/>
                </a:lnTo>
                <a:lnTo>
                  <a:pt x="210057" y="420115"/>
                </a:lnTo>
                <a:lnTo>
                  <a:pt x="161925" y="414527"/>
                </a:lnTo>
                <a:lnTo>
                  <a:pt x="117728" y="398779"/>
                </a:lnTo>
                <a:lnTo>
                  <a:pt x="78739" y="374014"/>
                </a:lnTo>
                <a:lnTo>
                  <a:pt x="46227" y="341502"/>
                </a:lnTo>
                <a:lnTo>
                  <a:pt x="21335" y="302513"/>
                </a:lnTo>
                <a:lnTo>
                  <a:pt x="5587" y="258190"/>
                </a:lnTo>
                <a:lnTo>
                  <a:pt x="0" y="210057"/>
                </a:lnTo>
                <a:close/>
              </a:path>
            </a:pathLst>
          </a:custGeom>
          <a:ln w="38098">
            <a:solidFill>
              <a:srgbClr val="FFFFFF"/>
            </a:solidFill>
          </a:ln>
        </p:spPr>
        <p:txBody>
          <a:bodyPr wrap="square" lIns="0" tIns="0" rIns="0" bIns="0" rtlCol="0"/>
          <a:lstStyle/>
          <a:p>
            <a:endParaRPr sz="1050"/>
          </a:p>
        </p:txBody>
      </p:sp>
      <p:sp>
        <p:nvSpPr>
          <p:cNvPr id="36" name="object 36"/>
          <p:cNvSpPr txBox="1"/>
          <p:nvPr/>
        </p:nvSpPr>
        <p:spPr>
          <a:xfrm>
            <a:off x="7070884" y="2716968"/>
            <a:ext cx="114776" cy="217367"/>
          </a:xfrm>
          <a:prstGeom prst="rect">
            <a:avLst/>
          </a:prstGeom>
        </p:spPr>
        <p:txBody>
          <a:bodyPr vert="horz" wrap="square" lIns="0" tIns="9525" rIns="0" bIns="0" rtlCol="0">
            <a:spAutoFit/>
          </a:bodyPr>
          <a:lstStyle/>
          <a:p>
            <a:pPr marL="9525">
              <a:spcBef>
                <a:spcPts val="75"/>
              </a:spcBef>
            </a:pPr>
            <a:r>
              <a:rPr sz="1350" b="1" dirty="0">
                <a:solidFill>
                  <a:srgbClr val="FFFFFF"/>
                </a:solidFill>
              </a:rPr>
              <a:t>6</a:t>
            </a:r>
            <a:endParaRPr sz="1350"/>
          </a:p>
        </p:txBody>
      </p:sp>
      <p:sp>
        <p:nvSpPr>
          <p:cNvPr id="37" name="object 37"/>
          <p:cNvSpPr txBox="1"/>
          <p:nvPr/>
        </p:nvSpPr>
        <p:spPr>
          <a:xfrm>
            <a:off x="961358" y="3051238"/>
            <a:ext cx="1362932" cy="656911"/>
          </a:xfrm>
          <a:prstGeom prst="rect">
            <a:avLst/>
          </a:prstGeom>
        </p:spPr>
        <p:txBody>
          <a:bodyPr vert="horz" wrap="square" lIns="0" tIns="10478" rIns="0" bIns="0" rtlCol="0">
            <a:spAutoFit/>
          </a:bodyPr>
          <a:lstStyle/>
          <a:p>
            <a:pPr marL="9049" marR="3810" algn="ctr">
              <a:lnSpc>
                <a:spcPct val="99600"/>
              </a:lnSpc>
              <a:spcBef>
                <a:spcPts val="83"/>
              </a:spcBef>
            </a:pPr>
            <a:r>
              <a:rPr sz="1050" b="1" dirty="0">
                <a:solidFill>
                  <a:srgbClr val="047AC4"/>
                </a:solidFill>
                <a:latin typeface="Liberation Sans Narrow"/>
                <a:cs typeface="Liberation Sans Narrow"/>
              </a:rPr>
              <a:t>Don’t make a situation  </a:t>
            </a:r>
            <a:r>
              <a:rPr sz="1050" b="1" dirty="0" smtClean="0">
                <a:solidFill>
                  <a:srgbClr val="047AC4"/>
                </a:solidFill>
              </a:rPr>
              <a:t>worse</a:t>
            </a:r>
            <a:r>
              <a:rPr lang="en-GB" sz="1050" b="1" dirty="0" smtClean="0">
                <a:solidFill>
                  <a:srgbClr val="047AC4"/>
                </a:solidFill>
              </a:rPr>
              <a:t> </a:t>
            </a:r>
            <a:r>
              <a:rPr sz="1050" b="1" dirty="0" smtClean="0">
                <a:solidFill>
                  <a:srgbClr val="047AC4"/>
                </a:solidFill>
              </a:rPr>
              <a:t>by</a:t>
            </a:r>
            <a:r>
              <a:rPr lang="en-GB" sz="1050" b="1" dirty="0" smtClean="0">
                <a:solidFill>
                  <a:srgbClr val="047AC4"/>
                </a:solidFill>
              </a:rPr>
              <a:t> </a:t>
            </a:r>
            <a:r>
              <a:rPr sz="1050" b="1" dirty="0" smtClean="0">
                <a:solidFill>
                  <a:srgbClr val="047AC4"/>
                </a:solidFill>
              </a:rPr>
              <a:t>provoking </a:t>
            </a:r>
            <a:r>
              <a:rPr sz="1050" b="1" dirty="0" err="1" smtClean="0">
                <a:solidFill>
                  <a:srgbClr val="047AC4"/>
                </a:solidFill>
              </a:rPr>
              <a:t>peopl</a:t>
            </a:r>
            <a:r>
              <a:rPr lang="en-GB" sz="1050" b="1" dirty="0" smtClean="0">
                <a:solidFill>
                  <a:srgbClr val="047AC4"/>
                </a:solidFill>
              </a:rPr>
              <a:t>e </a:t>
            </a:r>
            <a:r>
              <a:rPr sz="1050" b="1" dirty="0" smtClean="0">
                <a:solidFill>
                  <a:srgbClr val="047AC4"/>
                </a:solidFill>
              </a:rPr>
              <a:t>even </a:t>
            </a:r>
            <a:r>
              <a:rPr sz="1050" b="1" dirty="0">
                <a:solidFill>
                  <a:srgbClr val="047AC4"/>
                </a:solidFill>
              </a:rPr>
              <a:t>more</a:t>
            </a:r>
            <a:endParaRPr sz="1050" dirty="0"/>
          </a:p>
        </p:txBody>
      </p:sp>
      <p:sp>
        <p:nvSpPr>
          <p:cNvPr id="38" name="object 38"/>
          <p:cNvSpPr txBox="1"/>
          <p:nvPr/>
        </p:nvSpPr>
        <p:spPr>
          <a:xfrm>
            <a:off x="6433375" y="3002089"/>
            <a:ext cx="1395889" cy="509755"/>
          </a:xfrm>
          <a:prstGeom prst="rect">
            <a:avLst/>
          </a:prstGeom>
        </p:spPr>
        <p:txBody>
          <a:bodyPr vert="horz" wrap="square" lIns="0" tIns="9525" rIns="0" bIns="0" rtlCol="0">
            <a:spAutoFit/>
          </a:bodyPr>
          <a:lstStyle/>
          <a:p>
            <a:pPr algn="ctr">
              <a:lnSpc>
                <a:spcPts val="1256"/>
              </a:lnSpc>
              <a:spcBef>
                <a:spcPts val="75"/>
              </a:spcBef>
            </a:pPr>
            <a:r>
              <a:rPr sz="1050" b="1" dirty="0">
                <a:solidFill>
                  <a:srgbClr val="047AC4"/>
                </a:solidFill>
                <a:latin typeface="Liberation Sans Narrow"/>
                <a:cs typeface="Liberation Sans Narrow"/>
              </a:rPr>
              <a:t>Don’t make fun of someone</a:t>
            </a:r>
            <a:endParaRPr sz="1050" dirty="0">
              <a:latin typeface="Liberation Sans Narrow"/>
              <a:cs typeface="Liberation Sans Narrow"/>
            </a:endParaRPr>
          </a:p>
          <a:p>
            <a:pPr marL="9525" algn="ctr">
              <a:lnSpc>
                <a:spcPts val="1256"/>
              </a:lnSpc>
            </a:pPr>
            <a:r>
              <a:rPr sz="1050" b="1" dirty="0">
                <a:solidFill>
                  <a:srgbClr val="047AC4"/>
                </a:solidFill>
              </a:rPr>
              <a:t>in </a:t>
            </a:r>
            <a:r>
              <a:rPr sz="1050" b="1" dirty="0" smtClean="0">
                <a:solidFill>
                  <a:srgbClr val="047AC4"/>
                </a:solidFill>
              </a:rPr>
              <a:t>an</a:t>
            </a:r>
            <a:r>
              <a:rPr lang="en-GB" sz="1050" b="1" dirty="0" smtClean="0">
                <a:solidFill>
                  <a:srgbClr val="047AC4"/>
                </a:solidFill>
              </a:rPr>
              <a:t> </a:t>
            </a:r>
            <a:r>
              <a:rPr sz="1050" b="1" dirty="0" smtClean="0">
                <a:solidFill>
                  <a:srgbClr val="047AC4"/>
                </a:solidFill>
              </a:rPr>
              <a:t>online </a:t>
            </a:r>
            <a:r>
              <a:rPr sz="1050" b="1" dirty="0">
                <a:solidFill>
                  <a:srgbClr val="047AC4"/>
                </a:solidFill>
              </a:rPr>
              <a:t>chat</a:t>
            </a:r>
            <a:endParaRPr sz="1050" dirty="0"/>
          </a:p>
        </p:txBody>
      </p:sp>
      <p:sp>
        <p:nvSpPr>
          <p:cNvPr id="39" name="object 39"/>
          <p:cNvSpPr/>
          <p:nvPr/>
        </p:nvSpPr>
        <p:spPr>
          <a:xfrm>
            <a:off x="3341751" y="3331273"/>
            <a:ext cx="456724" cy="146209"/>
          </a:xfrm>
          <a:custGeom>
            <a:avLst/>
            <a:gdLst/>
            <a:ahLst/>
            <a:cxnLst/>
            <a:rect l="l" t="t" r="r" b="b"/>
            <a:pathLst>
              <a:path w="608964" h="194945">
                <a:moveTo>
                  <a:pt x="608838" y="0"/>
                </a:moveTo>
                <a:lnTo>
                  <a:pt x="236220" y="0"/>
                </a:lnTo>
                <a:lnTo>
                  <a:pt x="0" y="194818"/>
                </a:lnTo>
                <a:lnTo>
                  <a:pt x="608838" y="0"/>
                </a:lnTo>
                <a:close/>
              </a:path>
            </a:pathLst>
          </a:custGeom>
          <a:solidFill>
            <a:srgbClr val="097CC1"/>
          </a:solidFill>
        </p:spPr>
        <p:txBody>
          <a:bodyPr wrap="square" lIns="0" tIns="0" rIns="0" bIns="0" rtlCol="0"/>
          <a:lstStyle/>
          <a:p>
            <a:endParaRPr sz="1050"/>
          </a:p>
        </p:txBody>
      </p:sp>
      <p:sp>
        <p:nvSpPr>
          <p:cNvPr id="40" name="object 40"/>
          <p:cNvSpPr/>
          <p:nvPr/>
        </p:nvSpPr>
        <p:spPr>
          <a:xfrm>
            <a:off x="3332511" y="2817590"/>
            <a:ext cx="1118235" cy="513874"/>
          </a:xfrm>
          <a:custGeom>
            <a:avLst/>
            <a:gdLst/>
            <a:ahLst/>
            <a:cxnLst/>
            <a:rect l="l" t="t" r="r" b="b"/>
            <a:pathLst>
              <a:path w="1490979" h="685164">
                <a:moveTo>
                  <a:pt x="1376679" y="0"/>
                </a:moveTo>
                <a:lnTo>
                  <a:pt x="114173" y="0"/>
                </a:lnTo>
                <a:lnTo>
                  <a:pt x="69723" y="9017"/>
                </a:lnTo>
                <a:lnTo>
                  <a:pt x="33400" y="33400"/>
                </a:lnTo>
                <a:lnTo>
                  <a:pt x="9016" y="69723"/>
                </a:lnTo>
                <a:lnTo>
                  <a:pt x="0" y="114173"/>
                </a:lnTo>
                <a:lnTo>
                  <a:pt x="0" y="570738"/>
                </a:lnTo>
                <a:lnTo>
                  <a:pt x="9016" y="615188"/>
                </a:lnTo>
                <a:lnTo>
                  <a:pt x="33400" y="651510"/>
                </a:lnTo>
                <a:lnTo>
                  <a:pt x="69723" y="675894"/>
                </a:lnTo>
                <a:lnTo>
                  <a:pt x="114173" y="684911"/>
                </a:lnTo>
                <a:lnTo>
                  <a:pt x="1376679" y="684911"/>
                </a:lnTo>
                <a:lnTo>
                  <a:pt x="1421129" y="675894"/>
                </a:lnTo>
                <a:lnTo>
                  <a:pt x="1457325" y="651510"/>
                </a:lnTo>
                <a:lnTo>
                  <a:pt x="1481836" y="615188"/>
                </a:lnTo>
                <a:lnTo>
                  <a:pt x="1490852" y="570738"/>
                </a:lnTo>
                <a:lnTo>
                  <a:pt x="1490852" y="114173"/>
                </a:lnTo>
                <a:lnTo>
                  <a:pt x="1481836" y="69723"/>
                </a:lnTo>
                <a:lnTo>
                  <a:pt x="1457325" y="33400"/>
                </a:lnTo>
                <a:lnTo>
                  <a:pt x="1421129" y="9017"/>
                </a:lnTo>
                <a:lnTo>
                  <a:pt x="1376679" y="0"/>
                </a:lnTo>
                <a:close/>
              </a:path>
            </a:pathLst>
          </a:custGeom>
          <a:solidFill>
            <a:srgbClr val="097CC1"/>
          </a:solidFill>
        </p:spPr>
        <p:txBody>
          <a:bodyPr wrap="square" lIns="0" tIns="0" rIns="0" bIns="0" rtlCol="0"/>
          <a:lstStyle/>
          <a:p>
            <a:endParaRPr sz="1050"/>
          </a:p>
        </p:txBody>
      </p:sp>
      <p:sp>
        <p:nvSpPr>
          <p:cNvPr id="41" name="object 41"/>
          <p:cNvSpPr/>
          <p:nvPr/>
        </p:nvSpPr>
        <p:spPr>
          <a:xfrm>
            <a:off x="3332511" y="2817589"/>
            <a:ext cx="1118235" cy="660083"/>
          </a:xfrm>
          <a:custGeom>
            <a:avLst/>
            <a:gdLst/>
            <a:ahLst/>
            <a:cxnLst/>
            <a:rect l="l" t="t" r="r" b="b"/>
            <a:pathLst>
              <a:path w="1490979" h="880110">
                <a:moveTo>
                  <a:pt x="0" y="114173"/>
                </a:moveTo>
                <a:lnTo>
                  <a:pt x="9016" y="69723"/>
                </a:lnTo>
                <a:lnTo>
                  <a:pt x="33400" y="33400"/>
                </a:lnTo>
                <a:lnTo>
                  <a:pt x="69723" y="9017"/>
                </a:lnTo>
                <a:lnTo>
                  <a:pt x="114173" y="0"/>
                </a:lnTo>
                <a:lnTo>
                  <a:pt x="248538" y="0"/>
                </a:lnTo>
                <a:lnTo>
                  <a:pt x="621156" y="0"/>
                </a:lnTo>
                <a:lnTo>
                  <a:pt x="1376679" y="0"/>
                </a:lnTo>
                <a:lnTo>
                  <a:pt x="1421129" y="9017"/>
                </a:lnTo>
                <a:lnTo>
                  <a:pt x="1457325" y="33400"/>
                </a:lnTo>
                <a:lnTo>
                  <a:pt x="1481836" y="69723"/>
                </a:lnTo>
                <a:lnTo>
                  <a:pt x="1490852" y="114173"/>
                </a:lnTo>
                <a:lnTo>
                  <a:pt x="1490852" y="399542"/>
                </a:lnTo>
                <a:lnTo>
                  <a:pt x="1490852" y="570864"/>
                </a:lnTo>
                <a:lnTo>
                  <a:pt x="1481836" y="615188"/>
                </a:lnTo>
                <a:lnTo>
                  <a:pt x="1457325" y="651510"/>
                </a:lnTo>
                <a:lnTo>
                  <a:pt x="1421129" y="675894"/>
                </a:lnTo>
                <a:lnTo>
                  <a:pt x="1376679" y="684911"/>
                </a:lnTo>
                <a:lnTo>
                  <a:pt x="621156" y="684911"/>
                </a:lnTo>
                <a:lnTo>
                  <a:pt x="12318" y="879729"/>
                </a:lnTo>
                <a:lnTo>
                  <a:pt x="248538" y="684911"/>
                </a:lnTo>
                <a:lnTo>
                  <a:pt x="114173" y="684911"/>
                </a:lnTo>
                <a:lnTo>
                  <a:pt x="69723" y="675894"/>
                </a:lnTo>
                <a:lnTo>
                  <a:pt x="33400" y="651510"/>
                </a:lnTo>
                <a:lnTo>
                  <a:pt x="9016" y="615188"/>
                </a:lnTo>
                <a:lnTo>
                  <a:pt x="0" y="570738"/>
                </a:lnTo>
                <a:lnTo>
                  <a:pt x="0" y="399542"/>
                </a:lnTo>
                <a:lnTo>
                  <a:pt x="0" y="114173"/>
                </a:lnTo>
                <a:close/>
              </a:path>
            </a:pathLst>
          </a:custGeom>
          <a:ln w="12700">
            <a:solidFill>
              <a:srgbClr val="FFFFFF"/>
            </a:solidFill>
          </a:ln>
        </p:spPr>
        <p:txBody>
          <a:bodyPr wrap="square" lIns="0" tIns="0" rIns="0" bIns="0" rtlCol="0"/>
          <a:lstStyle/>
          <a:p>
            <a:endParaRPr sz="1050"/>
          </a:p>
        </p:txBody>
      </p:sp>
      <p:sp>
        <p:nvSpPr>
          <p:cNvPr id="42" name="object 42"/>
          <p:cNvSpPr txBox="1"/>
          <p:nvPr/>
        </p:nvSpPr>
        <p:spPr>
          <a:xfrm>
            <a:off x="3520534" y="2884741"/>
            <a:ext cx="930212" cy="343043"/>
          </a:xfrm>
          <a:prstGeom prst="rect">
            <a:avLst/>
          </a:prstGeom>
        </p:spPr>
        <p:txBody>
          <a:bodyPr vert="horz" wrap="square" lIns="0" tIns="9525" rIns="0" bIns="0" rtlCol="0">
            <a:spAutoFit/>
          </a:bodyPr>
          <a:lstStyle/>
          <a:p>
            <a:pPr marL="9525">
              <a:lnSpc>
                <a:spcPts val="1256"/>
              </a:lnSpc>
              <a:spcBef>
                <a:spcPts val="75"/>
              </a:spcBef>
            </a:pPr>
            <a:r>
              <a:rPr sz="1050" b="1" dirty="0">
                <a:solidFill>
                  <a:srgbClr val="FFFFFF"/>
                </a:solidFill>
                <a:latin typeface="Liberation Sans Narrow"/>
                <a:cs typeface="Liberation Sans Narrow"/>
              </a:rPr>
              <a:t>Don’t start</a:t>
            </a:r>
            <a:endParaRPr sz="1050" dirty="0">
              <a:latin typeface="Liberation Sans Narrow"/>
              <a:cs typeface="Liberation Sans Narrow"/>
            </a:endParaRPr>
          </a:p>
          <a:p>
            <a:pPr marL="9525">
              <a:lnSpc>
                <a:spcPts val="1256"/>
              </a:lnSpc>
            </a:pPr>
            <a:r>
              <a:rPr sz="1050" b="1" dirty="0">
                <a:solidFill>
                  <a:srgbClr val="FFFFFF"/>
                </a:solidFill>
              </a:rPr>
              <a:t>rumours</a:t>
            </a:r>
            <a:endParaRPr sz="1050" dirty="0"/>
          </a:p>
        </p:txBody>
      </p:sp>
      <p:sp>
        <p:nvSpPr>
          <p:cNvPr id="43" name="object 43"/>
          <p:cNvSpPr txBox="1"/>
          <p:nvPr/>
        </p:nvSpPr>
        <p:spPr>
          <a:xfrm>
            <a:off x="3775521" y="3479757"/>
            <a:ext cx="1297970" cy="494366"/>
          </a:xfrm>
          <a:prstGeom prst="rect">
            <a:avLst/>
          </a:prstGeom>
        </p:spPr>
        <p:txBody>
          <a:bodyPr vert="horz" wrap="square" lIns="0" tIns="9525" rIns="0" bIns="0" rtlCol="0">
            <a:spAutoFit/>
          </a:bodyPr>
          <a:lstStyle/>
          <a:p>
            <a:pPr marL="9525" marR="3810">
              <a:spcBef>
                <a:spcPts val="75"/>
              </a:spcBef>
            </a:pPr>
            <a:r>
              <a:rPr sz="1050" b="1" dirty="0" smtClean="0">
                <a:solidFill>
                  <a:srgbClr val="FFFFFF"/>
                </a:solidFill>
              </a:rPr>
              <a:t>Or</a:t>
            </a:r>
            <a:r>
              <a:rPr lang="en-GB" sz="1050" b="1" dirty="0" smtClean="0">
                <a:solidFill>
                  <a:srgbClr val="FFFFFF"/>
                </a:solidFill>
              </a:rPr>
              <a:t> </a:t>
            </a:r>
            <a:r>
              <a:rPr sz="1050" b="1" dirty="0" smtClean="0">
                <a:solidFill>
                  <a:srgbClr val="FFFFFF"/>
                </a:solidFill>
              </a:rPr>
              <a:t>spread</a:t>
            </a:r>
            <a:r>
              <a:rPr lang="en-GB" sz="1050" b="1" dirty="0" smtClean="0">
                <a:solidFill>
                  <a:srgbClr val="FFFFFF"/>
                </a:solidFill>
              </a:rPr>
              <a:t> </a:t>
            </a:r>
            <a:r>
              <a:rPr sz="1050" b="1" dirty="0" smtClean="0">
                <a:solidFill>
                  <a:srgbClr val="FFFFFF"/>
                </a:solidFill>
              </a:rPr>
              <a:t>gossip  about</a:t>
            </a:r>
            <a:r>
              <a:rPr lang="en-GB" sz="1050" b="1" dirty="0">
                <a:solidFill>
                  <a:srgbClr val="FFFFFF"/>
                </a:solidFill>
              </a:rPr>
              <a:t> </a:t>
            </a:r>
            <a:r>
              <a:rPr sz="1050" b="1" dirty="0" smtClean="0">
                <a:solidFill>
                  <a:srgbClr val="FFFFFF"/>
                </a:solidFill>
              </a:rPr>
              <a:t>someone  </a:t>
            </a:r>
            <a:r>
              <a:rPr sz="1050" b="1" dirty="0">
                <a:solidFill>
                  <a:srgbClr val="FFFFFF"/>
                </a:solidFill>
              </a:rPr>
              <a:t>online</a:t>
            </a:r>
            <a:endParaRPr sz="1050" dirty="0"/>
          </a:p>
        </p:txBody>
      </p:sp>
      <p:sp>
        <p:nvSpPr>
          <p:cNvPr id="44" name="object 44"/>
          <p:cNvSpPr/>
          <p:nvPr/>
        </p:nvSpPr>
        <p:spPr>
          <a:xfrm>
            <a:off x="8663749" y="2936938"/>
            <a:ext cx="162401" cy="13658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5" name="object 45"/>
          <p:cNvSpPr/>
          <p:nvPr/>
        </p:nvSpPr>
        <p:spPr>
          <a:xfrm>
            <a:off x="8701755" y="2766156"/>
            <a:ext cx="236696" cy="201454"/>
          </a:xfrm>
          <a:custGeom>
            <a:avLst/>
            <a:gdLst/>
            <a:ahLst/>
            <a:cxnLst/>
            <a:rect l="l" t="t" r="r" b="b"/>
            <a:pathLst>
              <a:path w="315595" h="268604">
                <a:moveTo>
                  <a:pt x="214249" y="0"/>
                </a:moveTo>
                <a:lnTo>
                  <a:pt x="0" y="268097"/>
                </a:lnTo>
                <a:lnTo>
                  <a:pt x="165861" y="268097"/>
                </a:lnTo>
                <a:lnTo>
                  <a:pt x="315467" y="80899"/>
                </a:lnTo>
                <a:lnTo>
                  <a:pt x="214249" y="0"/>
                </a:lnTo>
                <a:close/>
              </a:path>
            </a:pathLst>
          </a:custGeom>
          <a:solidFill>
            <a:srgbClr val="00CC00"/>
          </a:solidFill>
        </p:spPr>
        <p:txBody>
          <a:bodyPr wrap="square" lIns="0" tIns="0" rIns="0" bIns="0" rtlCol="0"/>
          <a:lstStyle/>
          <a:p>
            <a:endParaRPr sz="1050"/>
          </a:p>
        </p:txBody>
      </p:sp>
      <p:sp>
        <p:nvSpPr>
          <p:cNvPr id="46" name="object 46"/>
          <p:cNvSpPr/>
          <p:nvPr/>
        </p:nvSpPr>
        <p:spPr>
          <a:xfrm>
            <a:off x="8866251" y="2742438"/>
            <a:ext cx="91154" cy="79629"/>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7" name="object 47"/>
          <p:cNvSpPr/>
          <p:nvPr/>
        </p:nvSpPr>
        <p:spPr>
          <a:xfrm>
            <a:off x="8377428" y="2769917"/>
            <a:ext cx="114300" cy="0"/>
          </a:xfrm>
          <a:custGeom>
            <a:avLst/>
            <a:gdLst/>
            <a:ahLst/>
            <a:cxnLst/>
            <a:rect l="l" t="t" r="r" b="b"/>
            <a:pathLst>
              <a:path w="152400">
                <a:moveTo>
                  <a:pt x="0" y="0"/>
                </a:moveTo>
                <a:lnTo>
                  <a:pt x="152273" y="0"/>
                </a:lnTo>
              </a:path>
            </a:pathLst>
          </a:custGeom>
          <a:ln w="9525">
            <a:solidFill>
              <a:srgbClr val="00CC00"/>
            </a:solidFill>
          </a:ln>
        </p:spPr>
        <p:txBody>
          <a:bodyPr wrap="square" lIns="0" tIns="0" rIns="0" bIns="0" rtlCol="0"/>
          <a:lstStyle/>
          <a:p>
            <a:endParaRPr sz="1050"/>
          </a:p>
        </p:txBody>
      </p:sp>
      <p:sp>
        <p:nvSpPr>
          <p:cNvPr id="48" name="object 48"/>
          <p:cNvSpPr/>
          <p:nvPr/>
        </p:nvSpPr>
        <p:spPr>
          <a:xfrm>
            <a:off x="8377428" y="2787776"/>
            <a:ext cx="114300" cy="0"/>
          </a:xfrm>
          <a:custGeom>
            <a:avLst/>
            <a:gdLst/>
            <a:ahLst/>
            <a:cxnLst/>
            <a:rect l="l" t="t" r="r" b="b"/>
            <a:pathLst>
              <a:path w="152400">
                <a:moveTo>
                  <a:pt x="0" y="0"/>
                </a:moveTo>
                <a:lnTo>
                  <a:pt x="152273" y="0"/>
                </a:lnTo>
              </a:path>
            </a:pathLst>
          </a:custGeom>
          <a:ln w="19050">
            <a:solidFill>
              <a:srgbClr val="00CC00"/>
            </a:solidFill>
          </a:ln>
        </p:spPr>
        <p:txBody>
          <a:bodyPr wrap="square" lIns="0" tIns="0" rIns="0" bIns="0" rtlCol="0"/>
          <a:lstStyle/>
          <a:p>
            <a:endParaRPr sz="1050"/>
          </a:p>
        </p:txBody>
      </p:sp>
      <p:sp>
        <p:nvSpPr>
          <p:cNvPr id="49" name="object 49"/>
          <p:cNvSpPr/>
          <p:nvPr/>
        </p:nvSpPr>
        <p:spPr>
          <a:xfrm>
            <a:off x="8320278" y="2933510"/>
            <a:ext cx="228600" cy="114300"/>
          </a:xfrm>
          <a:custGeom>
            <a:avLst/>
            <a:gdLst/>
            <a:ahLst/>
            <a:cxnLst/>
            <a:rect l="l" t="t" r="r" b="b"/>
            <a:pathLst>
              <a:path w="304800" h="152400">
                <a:moveTo>
                  <a:pt x="304673" y="0"/>
                </a:moveTo>
                <a:lnTo>
                  <a:pt x="0" y="0"/>
                </a:lnTo>
                <a:lnTo>
                  <a:pt x="152400" y="152272"/>
                </a:lnTo>
                <a:lnTo>
                  <a:pt x="304673" y="0"/>
                </a:lnTo>
                <a:close/>
              </a:path>
            </a:pathLst>
          </a:custGeom>
          <a:solidFill>
            <a:srgbClr val="00CC00"/>
          </a:solidFill>
        </p:spPr>
        <p:txBody>
          <a:bodyPr wrap="square" lIns="0" tIns="0" rIns="0" bIns="0" rtlCol="0"/>
          <a:lstStyle/>
          <a:p>
            <a:endParaRPr sz="1050"/>
          </a:p>
        </p:txBody>
      </p:sp>
      <p:sp>
        <p:nvSpPr>
          <p:cNvPr id="50" name="object 50"/>
          <p:cNvSpPr/>
          <p:nvPr/>
        </p:nvSpPr>
        <p:spPr>
          <a:xfrm>
            <a:off x="8377428" y="2802064"/>
            <a:ext cx="114300" cy="131445"/>
          </a:xfrm>
          <a:custGeom>
            <a:avLst/>
            <a:gdLst/>
            <a:ahLst/>
            <a:cxnLst/>
            <a:rect l="l" t="t" r="r" b="b"/>
            <a:pathLst>
              <a:path w="152400" h="175260">
                <a:moveTo>
                  <a:pt x="0" y="175260"/>
                </a:moveTo>
                <a:lnTo>
                  <a:pt x="152273" y="175260"/>
                </a:lnTo>
                <a:lnTo>
                  <a:pt x="152273" y="0"/>
                </a:lnTo>
                <a:lnTo>
                  <a:pt x="0" y="0"/>
                </a:lnTo>
                <a:lnTo>
                  <a:pt x="0" y="175260"/>
                </a:lnTo>
                <a:close/>
              </a:path>
            </a:pathLst>
          </a:custGeom>
          <a:solidFill>
            <a:srgbClr val="00CC00"/>
          </a:solidFill>
        </p:spPr>
        <p:txBody>
          <a:bodyPr wrap="square" lIns="0" tIns="0" rIns="0" bIns="0" rtlCol="0"/>
          <a:lstStyle/>
          <a:p>
            <a:endParaRPr sz="1050"/>
          </a:p>
        </p:txBody>
      </p:sp>
      <p:sp>
        <p:nvSpPr>
          <p:cNvPr id="51" name="object 51"/>
          <p:cNvSpPr/>
          <p:nvPr/>
        </p:nvSpPr>
        <p:spPr>
          <a:xfrm>
            <a:off x="7916514" y="2790825"/>
            <a:ext cx="317182" cy="275749"/>
          </a:xfrm>
          <a:custGeom>
            <a:avLst/>
            <a:gdLst/>
            <a:ahLst/>
            <a:cxnLst/>
            <a:rect l="l" t="t" r="r" b="b"/>
            <a:pathLst>
              <a:path w="422909" h="367664">
                <a:moveTo>
                  <a:pt x="78867" y="0"/>
                </a:moveTo>
                <a:lnTo>
                  <a:pt x="0" y="104267"/>
                </a:lnTo>
                <a:lnTo>
                  <a:pt x="279019" y="315213"/>
                </a:lnTo>
                <a:lnTo>
                  <a:pt x="239649" y="367283"/>
                </a:lnTo>
                <a:lnTo>
                  <a:pt x="422655" y="341883"/>
                </a:lnTo>
                <a:lnTo>
                  <a:pt x="404495" y="210947"/>
                </a:lnTo>
                <a:lnTo>
                  <a:pt x="357885" y="210947"/>
                </a:lnTo>
                <a:lnTo>
                  <a:pt x="78867" y="0"/>
                </a:lnTo>
                <a:close/>
              </a:path>
            </a:pathLst>
          </a:custGeom>
          <a:solidFill>
            <a:srgbClr val="00CC00"/>
          </a:solidFill>
        </p:spPr>
        <p:txBody>
          <a:bodyPr wrap="square" lIns="0" tIns="0" rIns="0" bIns="0" rtlCol="0"/>
          <a:lstStyle/>
          <a:p>
            <a:endParaRPr sz="1050"/>
          </a:p>
        </p:txBody>
      </p:sp>
      <p:sp>
        <p:nvSpPr>
          <p:cNvPr id="52" name="object 52"/>
          <p:cNvSpPr/>
          <p:nvPr/>
        </p:nvSpPr>
        <p:spPr>
          <a:xfrm>
            <a:off x="8184927" y="2909888"/>
            <a:ext cx="35243" cy="39529"/>
          </a:xfrm>
          <a:custGeom>
            <a:avLst/>
            <a:gdLst/>
            <a:ahLst/>
            <a:cxnLst/>
            <a:rect l="l" t="t" r="r" b="b"/>
            <a:pathLst>
              <a:path w="46990" h="52704">
                <a:moveTo>
                  <a:pt x="39370" y="0"/>
                </a:moveTo>
                <a:lnTo>
                  <a:pt x="0" y="52197"/>
                </a:lnTo>
                <a:lnTo>
                  <a:pt x="46609" y="52197"/>
                </a:lnTo>
                <a:lnTo>
                  <a:pt x="39370" y="0"/>
                </a:lnTo>
                <a:close/>
              </a:path>
            </a:pathLst>
          </a:custGeom>
          <a:solidFill>
            <a:srgbClr val="00CC00"/>
          </a:solidFill>
        </p:spPr>
        <p:txBody>
          <a:bodyPr wrap="square" lIns="0" tIns="0" rIns="0" bIns="0" rtlCol="0"/>
          <a:lstStyle/>
          <a:p>
            <a:endParaRPr sz="1050"/>
          </a:p>
        </p:txBody>
      </p:sp>
      <p:sp>
        <p:nvSpPr>
          <p:cNvPr id="53" name="object 53"/>
          <p:cNvSpPr/>
          <p:nvPr/>
        </p:nvSpPr>
        <p:spPr>
          <a:xfrm>
            <a:off x="7892130" y="2772346"/>
            <a:ext cx="78581" cy="92963"/>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4" name="object 54"/>
          <p:cNvSpPr/>
          <p:nvPr/>
        </p:nvSpPr>
        <p:spPr>
          <a:xfrm>
            <a:off x="3885057" y="804673"/>
            <a:ext cx="1037844" cy="1037843"/>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5" name="object 55"/>
          <p:cNvSpPr/>
          <p:nvPr/>
        </p:nvSpPr>
        <p:spPr>
          <a:xfrm>
            <a:off x="4055364" y="975541"/>
            <a:ext cx="697049" cy="697049"/>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6" name="object 56"/>
          <p:cNvSpPr/>
          <p:nvPr/>
        </p:nvSpPr>
        <p:spPr>
          <a:xfrm>
            <a:off x="3035809" y="1035559"/>
            <a:ext cx="1097279" cy="1149857"/>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7" name="object 57"/>
          <p:cNvSpPr/>
          <p:nvPr/>
        </p:nvSpPr>
        <p:spPr>
          <a:xfrm>
            <a:off x="3206782" y="1206636"/>
            <a:ext cx="755808" cy="806758"/>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8" name="object 58"/>
          <p:cNvSpPr/>
          <p:nvPr/>
        </p:nvSpPr>
        <p:spPr>
          <a:xfrm>
            <a:off x="5029200" y="2850641"/>
            <a:ext cx="1148715" cy="1148715"/>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59" name="object 59"/>
          <p:cNvSpPr/>
          <p:nvPr/>
        </p:nvSpPr>
        <p:spPr>
          <a:xfrm>
            <a:off x="5201221" y="3022111"/>
            <a:ext cx="805319" cy="805319"/>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0" name="object 60"/>
          <p:cNvSpPr/>
          <p:nvPr/>
        </p:nvSpPr>
        <p:spPr>
          <a:xfrm>
            <a:off x="2318005" y="3070098"/>
            <a:ext cx="1209293" cy="1209294"/>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1" name="object 61"/>
          <p:cNvSpPr/>
          <p:nvPr/>
        </p:nvSpPr>
        <p:spPr>
          <a:xfrm>
            <a:off x="2489931" y="3242062"/>
            <a:ext cx="865403" cy="865403"/>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2" name="object 62"/>
          <p:cNvSpPr/>
          <p:nvPr/>
        </p:nvSpPr>
        <p:spPr>
          <a:xfrm>
            <a:off x="7739253" y="2980943"/>
            <a:ext cx="1397889" cy="1397889"/>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3" name="object 63"/>
          <p:cNvSpPr/>
          <p:nvPr/>
        </p:nvSpPr>
        <p:spPr>
          <a:xfrm>
            <a:off x="7912990" y="3155366"/>
            <a:ext cx="1049750" cy="1049750"/>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4" name="object 64"/>
          <p:cNvSpPr/>
          <p:nvPr/>
        </p:nvSpPr>
        <p:spPr>
          <a:xfrm>
            <a:off x="0" y="2547748"/>
            <a:ext cx="1105281" cy="1139570"/>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5" name="object 65"/>
          <p:cNvSpPr/>
          <p:nvPr/>
        </p:nvSpPr>
        <p:spPr>
          <a:xfrm>
            <a:off x="138236" y="2719635"/>
            <a:ext cx="795947" cy="795947"/>
          </a:xfrm>
          <a:prstGeom prst="rect">
            <a:avLst/>
          </a:prstGeom>
          <a:blipFill>
            <a:blip r:embed="rId2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66" name="object 66"/>
          <p:cNvSpPr/>
          <p:nvPr/>
        </p:nvSpPr>
        <p:spPr>
          <a:xfrm>
            <a:off x="-1719" y="4664011"/>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67" name="object 67"/>
          <p:cNvSpPr/>
          <p:nvPr/>
        </p:nvSpPr>
        <p:spPr>
          <a:xfrm>
            <a:off x="8171116" y="4665820"/>
            <a:ext cx="972883" cy="477679"/>
          </a:xfrm>
          <a:prstGeom prst="rect">
            <a:avLst/>
          </a:prstGeom>
          <a:blipFill>
            <a:blip r:embed="rId2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129396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7143"/>
            <a:ext cx="9139714" cy="1329690"/>
          </a:xfrm>
          <a:custGeom>
            <a:avLst/>
            <a:gdLst/>
            <a:ahLst/>
            <a:cxnLst/>
            <a:rect l="l" t="t" r="r" b="b"/>
            <a:pathLst>
              <a:path w="12186285" h="1772920">
                <a:moveTo>
                  <a:pt x="0" y="1772919"/>
                </a:moveTo>
                <a:lnTo>
                  <a:pt x="12186031" y="1772919"/>
                </a:lnTo>
                <a:lnTo>
                  <a:pt x="12186031" y="0"/>
                </a:lnTo>
                <a:lnTo>
                  <a:pt x="0" y="0"/>
                </a:lnTo>
                <a:lnTo>
                  <a:pt x="0" y="1772919"/>
                </a:lnTo>
                <a:close/>
              </a:path>
            </a:pathLst>
          </a:custGeom>
          <a:solidFill>
            <a:srgbClr val="097CC1"/>
          </a:solidFill>
        </p:spPr>
        <p:txBody>
          <a:bodyPr wrap="square" lIns="0" tIns="0" rIns="0" bIns="0" rtlCol="0"/>
          <a:lstStyle/>
          <a:p>
            <a:endParaRPr sz="1050"/>
          </a:p>
        </p:txBody>
      </p:sp>
      <p:sp>
        <p:nvSpPr>
          <p:cNvPr id="3" name="object 3"/>
          <p:cNvSpPr txBox="1"/>
          <p:nvPr/>
        </p:nvSpPr>
        <p:spPr>
          <a:xfrm>
            <a:off x="2613756" y="1688973"/>
            <a:ext cx="3008472" cy="495328"/>
          </a:xfrm>
          <a:prstGeom prst="rect">
            <a:avLst/>
          </a:prstGeom>
        </p:spPr>
        <p:txBody>
          <a:bodyPr vert="horz" wrap="square" lIns="0" tIns="10478" rIns="0" bIns="0" rtlCol="0">
            <a:spAutoFit/>
          </a:bodyPr>
          <a:lstStyle/>
          <a:p>
            <a:pPr marL="9525" marR="3810" indent="-14764" algn="ctr">
              <a:lnSpc>
                <a:spcPct val="99700"/>
              </a:lnSpc>
              <a:spcBef>
                <a:spcPts val="83"/>
              </a:spcBef>
            </a:pPr>
            <a:r>
              <a:rPr sz="1050" b="1" dirty="0">
                <a:solidFill>
                  <a:srgbClr val="FFFFFF"/>
                </a:solidFill>
                <a:latin typeface="Liberation Sans Narrow"/>
                <a:cs typeface="Liberation Sans Narrow"/>
              </a:rPr>
              <a:t>Make sure you don’t create a negative  </a:t>
            </a:r>
            <a:r>
              <a:rPr sz="1050" b="1" dirty="0" smtClean="0">
                <a:solidFill>
                  <a:srgbClr val="FFFFFF"/>
                </a:solidFill>
              </a:rPr>
              <a:t>environment</a:t>
            </a:r>
            <a:r>
              <a:rPr lang="en-GB" sz="1050" b="1" dirty="0" smtClean="0">
                <a:solidFill>
                  <a:srgbClr val="FFFFFF"/>
                </a:solidFill>
              </a:rPr>
              <a:t> </a:t>
            </a:r>
            <a:r>
              <a:rPr sz="1050" b="1" dirty="0" smtClean="0">
                <a:solidFill>
                  <a:srgbClr val="FFFFFF"/>
                </a:solidFill>
              </a:rPr>
              <a:t>in an</a:t>
            </a:r>
            <a:r>
              <a:rPr lang="en-GB" sz="1050" b="1" dirty="0" smtClean="0">
                <a:solidFill>
                  <a:srgbClr val="FFFFFF"/>
                </a:solidFill>
              </a:rPr>
              <a:t> </a:t>
            </a:r>
            <a:r>
              <a:rPr sz="1050" b="1" dirty="0" smtClean="0">
                <a:solidFill>
                  <a:srgbClr val="FFFFFF"/>
                </a:solidFill>
              </a:rPr>
              <a:t>online</a:t>
            </a:r>
            <a:r>
              <a:rPr lang="en-GB" sz="1050" b="1" dirty="0" smtClean="0">
                <a:solidFill>
                  <a:srgbClr val="FFFFFF"/>
                </a:solidFill>
              </a:rPr>
              <a:t> </a:t>
            </a:r>
            <a:r>
              <a:rPr sz="1050" b="1" dirty="0" smtClean="0">
                <a:solidFill>
                  <a:srgbClr val="FFFFFF"/>
                </a:solidFill>
              </a:rPr>
              <a:t>world</a:t>
            </a:r>
            <a:r>
              <a:rPr lang="en-GB" sz="1050" b="1" dirty="0" smtClean="0">
                <a:solidFill>
                  <a:srgbClr val="FFFFFF"/>
                </a:solidFill>
              </a:rPr>
              <a:t> </a:t>
            </a:r>
            <a:r>
              <a:rPr sz="1050" b="1" dirty="0" smtClean="0">
                <a:solidFill>
                  <a:srgbClr val="FFFFFF"/>
                </a:solidFill>
              </a:rPr>
              <a:t>or</a:t>
            </a:r>
            <a:r>
              <a:rPr lang="en-GB" sz="1050" b="1" dirty="0" smtClean="0">
                <a:solidFill>
                  <a:srgbClr val="FFFFFF"/>
                </a:solidFill>
              </a:rPr>
              <a:t> </a:t>
            </a:r>
            <a:r>
              <a:rPr sz="1050" b="1" dirty="0" smtClean="0">
                <a:solidFill>
                  <a:srgbClr val="FFFFFF"/>
                </a:solidFill>
              </a:rPr>
              <a:t>game  through</a:t>
            </a:r>
            <a:r>
              <a:rPr lang="en-GB" sz="1050" b="1" dirty="0" smtClean="0">
                <a:solidFill>
                  <a:srgbClr val="FFFFFF"/>
                </a:solidFill>
              </a:rPr>
              <a:t> </a:t>
            </a:r>
            <a:r>
              <a:rPr sz="1050" b="1" dirty="0" smtClean="0">
                <a:solidFill>
                  <a:srgbClr val="FFFFFF"/>
                </a:solidFill>
              </a:rPr>
              <a:t>name </a:t>
            </a:r>
            <a:r>
              <a:rPr sz="1050" b="1" dirty="0">
                <a:solidFill>
                  <a:srgbClr val="FFFFFF"/>
                </a:solidFill>
              </a:rPr>
              <a:t>calling</a:t>
            </a:r>
            <a:endParaRPr sz="1050" dirty="0"/>
          </a:p>
        </p:txBody>
      </p:sp>
      <p:sp>
        <p:nvSpPr>
          <p:cNvPr id="4" name="object 4"/>
          <p:cNvSpPr txBox="1"/>
          <p:nvPr/>
        </p:nvSpPr>
        <p:spPr>
          <a:xfrm>
            <a:off x="5997130" y="1627918"/>
            <a:ext cx="3187181" cy="493885"/>
          </a:xfrm>
          <a:prstGeom prst="rect">
            <a:avLst/>
          </a:prstGeom>
        </p:spPr>
        <p:txBody>
          <a:bodyPr vert="horz" wrap="square" lIns="0" tIns="9049" rIns="0" bIns="0" rtlCol="0">
            <a:spAutoFit/>
          </a:bodyPr>
          <a:lstStyle/>
          <a:p>
            <a:pPr marL="252889" marR="3810" indent="-243840">
              <a:lnSpc>
                <a:spcPct val="100400"/>
              </a:lnSpc>
              <a:spcBef>
                <a:spcPts val="71"/>
              </a:spcBef>
            </a:pPr>
            <a:r>
              <a:rPr sz="1050" b="1" dirty="0" smtClean="0">
                <a:solidFill>
                  <a:srgbClr val="FFFFFF"/>
                </a:solidFill>
              </a:rPr>
              <a:t>Include</a:t>
            </a:r>
            <a:r>
              <a:rPr lang="en-GB" sz="1050" b="1" dirty="0" smtClean="0">
                <a:solidFill>
                  <a:srgbClr val="FFFFFF"/>
                </a:solidFill>
              </a:rPr>
              <a:t> </a:t>
            </a:r>
            <a:r>
              <a:rPr sz="1050" b="1" dirty="0" smtClean="0">
                <a:solidFill>
                  <a:srgbClr val="FFFFFF"/>
                </a:solidFill>
              </a:rPr>
              <a:t>people</a:t>
            </a:r>
            <a:r>
              <a:rPr lang="en-GB" sz="1050" b="1" dirty="0" smtClean="0">
                <a:solidFill>
                  <a:srgbClr val="FFFFFF"/>
                </a:solidFill>
              </a:rPr>
              <a:t> </a:t>
            </a:r>
            <a:r>
              <a:rPr sz="1050" b="1" dirty="0" smtClean="0">
                <a:solidFill>
                  <a:srgbClr val="FFFFFF"/>
                </a:solidFill>
              </a:rPr>
              <a:t>in online</a:t>
            </a:r>
            <a:r>
              <a:rPr lang="en-GB" sz="1050" b="1" dirty="0" smtClean="0">
                <a:solidFill>
                  <a:srgbClr val="FFFFFF"/>
                </a:solidFill>
              </a:rPr>
              <a:t> </a:t>
            </a:r>
            <a:r>
              <a:rPr sz="1050" b="1" dirty="0" smtClean="0">
                <a:solidFill>
                  <a:srgbClr val="FFFFFF"/>
                </a:solidFill>
              </a:rPr>
              <a:t>games</a:t>
            </a:r>
            <a:r>
              <a:rPr lang="en-GB" sz="1050" b="1" dirty="0" smtClean="0">
                <a:solidFill>
                  <a:srgbClr val="FFFFFF"/>
                </a:solidFill>
              </a:rPr>
              <a:t> </a:t>
            </a:r>
            <a:r>
              <a:rPr sz="1050" b="1" dirty="0" smtClean="0">
                <a:solidFill>
                  <a:srgbClr val="FFFFFF"/>
                </a:solidFill>
              </a:rPr>
              <a:t>and</a:t>
            </a:r>
            <a:r>
              <a:rPr lang="en-GB" sz="1050" b="1" dirty="0" smtClean="0">
                <a:solidFill>
                  <a:srgbClr val="FFFFFF"/>
                </a:solidFill>
              </a:rPr>
              <a:t> </a:t>
            </a:r>
            <a:r>
              <a:rPr sz="1050" b="1" dirty="0" smtClean="0">
                <a:solidFill>
                  <a:srgbClr val="FFFFFF"/>
                </a:solidFill>
              </a:rPr>
              <a:t>social  </a:t>
            </a:r>
            <a:r>
              <a:rPr sz="1050" b="1" dirty="0">
                <a:solidFill>
                  <a:srgbClr val="FFFFFF"/>
                </a:solidFill>
              </a:rPr>
              <a:t>forums, </a:t>
            </a:r>
            <a:r>
              <a:rPr sz="1050" b="1" dirty="0">
                <a:solidFill>
                  <a:srgbClr val="FFFFFF"/>
                </a:solidFill>
                <a:latin typeface="Liberation Sans Narrow"/>
                <a:cs typeface="Liberation Sans Narrow"/>
              </a:rPr>
              <a:t>and don’t intentionally leave people  out</a:t>
            </a:r>
            <a:endParaRPr sz="1050" dirty="0">
              <a:latin typeface="Liberation Sans Narrow"/>
              <a:cs typeface="Liberation Sans Narrow"/>
            </a:endParaRPr>
          </a:p>
        </p:txBody>
      </p:sp>
      <p:sp>
        <p:nvSpPr>
          <p:cNvPr id="5" name="object 5"/>
          <p:cNvSpPr/>
          <p:nvPr/>
        </p:nvSpPr>
        <p:spPr>
          <a:xfrm>
            <a:off x="4453414" y="1424654"/>
            <a:ext cx="331946" cy="213360"/>
          </a:xfrm>
          <a:custGeom>
            <a:avLst/>
            <a:gdLst/>
            <a:ahLst/>
            <a:cxnLst/>
            <a:rect l="l" t="t" r="r" b="b"/>
            <a:pathLst>
              <a:path w="442595" h="284480">
                <a:moveTo>
                  <a:pt x="442594" y="0"/>
                </a:moveTo>
                <a:lnTo>
                  <a:pt x="189356" y="0"/>
                </a:lnTo>
                <a:lnTo>
                  <a:pt x="0" y="284225"/>
                </a:lnTo>
                <a:lnTo>
                  <a:pt x="442594" y="0"/>
                </a:lnTo>
                <a:close/>
              </a:path>
            </a:pathLst>
          </a:custGeom>
          <a:solidFill>
            <a:srgbClr val="FFFFFF"/>
          </a:solidFill>
        </p:spPr>
        <p:txBody>
          <a:bodyPr wrap="square" lIns="0" tIns="0" rIns="0" bIns="0" rtlCol="0"/>
          <a:lstStyle/>
          <a:p>
            <a:endParaRPr sz="1050"/>
          </a:p>
        </p:txBody>
      </p:sp>
      <p:sp>
        <p:nvSpPr>
          <p:cNvPr id="6" name="object 6"/>
          <p:cNvSpPr/>
          <p:nvPr/>
        </p:nvSpPr>
        <p:spPr>
          <a:xfrm>
            <a:off x="4453413" y="791051"/>
            <a:ext cx="775335" cy="846773"/>
          </a:xfrm>
          <a:custGeom>
            <a:avLst/>
            <a:gdLst/>
            <a:ahLst/>
            <a:cxnLst/>
            <a:rect l="l" t="t" r="r" b="b"/>
            <a:pathLst>
              <a:path w="1033779" h="1129030">
                <a:moveTo>
                  <a:pt x="20447" y="140842"/>
                </a:moveTo>
                <a:lnTo>
                  <a:pt x="27686" y="96265"/>
                </a:lnTo>
                <a:lnTo>
                  <a:pt x="47625" y="57657"/>
                </a:lnTo>
                <a:lnTo>
                  <a:pt x="78104" y="27177"/>
                </a:lnTo>
                <a:lnTo>
                  <a:pt x="116839" y="7112"/>
                </a:lnTo>
                <a:lnTo>
                  <a:pt x="161289" y="0"/>
                </a:lnTo>
                <a:lnTo>
                  <a:pt x="189356" y="0"/>
                </a:lnTo>
                <a:lnTo>
                  <a:pt x="442594" y="0"/>
                </a:lnTo>
                <a:lnTo>
                  <a:pt x="892810" y="0"/>
                </a:lnTo>
                <a:lnTo>
                  <a:pt x="937260" y="7112"/>
                </a:lnTo>
                <a:lnTo>
                  <a:pt x="975867" y="27177"/>
                </a:lnTo>
                <a:lnTo>
                  <a:pt x="1006347" y="57657"/>
                </a:lnTo>
                <a:lnTo>
                  <a:pt x="1026413" y="96265"/>
                </a:lnTo>
                <a:lnTo>
                  <a:pt x="1033525" y="140842"/>
                </a:lnTo>
                <a:lnTo>
                  <a:pt x="1033525" y="492760"/>
                </a:lnTo>
                <a:lnTo>
                  <a:pt x="1033525" y="703961"/>
                </a:lnTo>
                <a:lnTo>
                  <a:pt x="1026413" y="748411"/>
                </a:lnTo>
                <a:lnTo>
                  <a:pt x="1006347" y="787145"/>
                </a:lnTo>
                <a:lnTo>
                  <a:pt x="975867" y="817626"/>
                </a:lnTo>
                <a:lnTo>
                  <a:pt x="937260" y="837564"/>
                </a:lnTo>
                <a:lnTo>
                  <a:pt x="892810" y="844803"/>
                </a:lnTo>
                <a:lnTo>
                  <a:pt x="442594" y="844803"/>
                </a:lnTo>
                <a:lnTo>
                  <a:pt x="0" y="1129029"/>
                </a:lnTo>
                <a:lnTo>
                  <a:pt x="189356" y="844803"/>
                </a:lnTo>
                <a:lnTo>
                  <a:pt x="161289" y="844803"/>
                </a:lnTo>
                <a:lnTo>
                  <a:pt x="116839" y="837564"/>
                </a:lnTo>
                <a:lnTo>
                  <a:pt x="78104" y="817626"/>
                </a:lnTo>
                <a:lnTo>
                  <a:pt x="47625" y="787145"/>
                </a:lnTo>
                <a:lnTo>
                  <a:pt x="27686" y="748411"/>
                </a:lnTo>
                <a:lnTo>
                  <a:pt x="20447" y="703961"/>
                </a:lnTo>
                <a:lnTo>
                  <a:pt x="20447" y="492760"/>
                </a:lnTo>
                <a:lnTo>
                  <a:pt x="20447" y="140842"/>
                </a:lnTo>
                <a:close/>
              </a:path>
            </a:pathLst>
          </a:custGeom>
          <a:ln w="38100">
            <a:solidFill>
              <a:srgbClr val="FF3366"/>
            </a:solidFill>
          </a:ln>
        </p:spPr>
        <p:txBody>
          <a:bodyPr wrap="square" lIns="0" tIns="0" rIns="0" bIns="0" rtlCol="0"/>
          <a:lstStyle/>
          <a:p>
            <a:endParaRPr sz="1050"/>
          </a:p>
        </p:txBody>
      </p:sp>
      <p:sp>
        <p:nvSpPr>
          <p:cNvPr id="7" name="object 7"/>
          <p:cNvSpPr/>
          <p:nvPr/>
        </p:nvSpPr>
        <p:spPr>
          <a:xfrm>
            <a:off x="2817494" y="2475166"/>
            <a:ext cx="857250" cy="857250"/>
          </a:xfrm>
          <a:custGeom>
            <a:avLst/>
            <a:gdLst/>
            <a:ahLst/>
            <a:cxnLst/>
            <a:rect l="l" t="t" r="r" b="b"/>
            <a:pathLst>
              <a:path w="1143000" h="1143000">
                <a:moveTo>
                  <a:pt x="571373" y="0"/>
                </a:moveTo>
                <a:lnTo>
                  <a:pt x="524510" y="1904"/>
                </a:lnTo>
                <a:lnTo>
                  <a:pt x="478663" y="7492"/>
                </a:lnTo>
                <a:lnTo>
                  <a:pt x="434086" y="16637"/>
                </a:lnTo>
                <a:lnTo>
                  <a:pt x="390778" y="29082"/>
                </a:lnTo>
                <a:lnTo>
                  <a:pt x="348995" y="44957"/>
                </a:lnTo>
                <a:lnTo>
                  <a:pt x="308737" y="63753"/>
                </a:lnTo>
                <a:lnTo>
                  <a:pt x="270382" y="85598"/>
                </a:lnTo>
                <a:lnTo>
                  <a:pt x="233934" y="110236"/>
                </a:lnTo>
                <a:lnTo>
                  <a:pt x="199516" y="137540"/>
                </a:lnTo>
                <a:lnTo>
                  <a:pt x="167386" y="167386"/>
                </a:lnTo>
                <a:lnTo>
                  <a:pt x="137540" y="199516"/>
                </a:lnTo>
                <a:lnTo>
                  <a:pt x="110236" y="233933"/>
                </a:lnTo>
                <a:lnTo>
                  <a:pt x="85598" y="270382"/>
                </a:lnTo>
                <a:lnTo>
                  <a:pt x="63753" y="308736"/>
                </a:lnTo>
                <a:lnTo>
                  <a:pt x="44957" y="348995"/>
                </a:lnTo>
                <a:lnTo>
                  <a:pt x="29082" y="390778"/>
                </a:lnTo>
                <a:lnTo>
                  <a:pt x="16637" y="434085"/>
                </a:lnTo>
                <a:lnTo>
                  <a:pt x="7492" y="478663"/>
                </a:lnTo>
                <a:lnTo>
                  <a:pt x="1904" y="524509"/>
                </a:lnTo>
                <a:lnTo>
                  <a:pt x="0" y="571372"/>
                </a:lnTo>
                <a:lnTo>
                  <a:pt x="1904" y="618235"/>
                </a:lnTo>
                <a:lnTo>
                  <a:pt x="7492" y="664082"/>
                </a:lnTo>
                <a:lnTo>
                  <a:pt x="16637" y="708659"/>
                </a:lnTo>
                <a:lnTo>
                  <a:pt x="29082" y="751966"/>
                </a:lnTo>
                <a:lnTo>
                  <a:pt x="44957" y="793750"/>
                </a:lnTo>
                <a:lnTo>
                  <a:pt x="63753" y="834008"/>
                </a:lnTo>
                <a:lnTo>
                  <a:pt x="85598" y="872363"/>
                </a:lnTo>
                <a:lnTo>
                  <a:pt x="110236" y="908938"/>
                </a:lnTo>
                <a:lnTo>
                  <a:pt x="137540" y="943228"/>
                </a:lnTo>
                <a:lnTo>
                  <a:pt x="167386" y="975486"/>
                </a:lnTo>
                <a:lnTo>
                  <a:pt x="199516" y="1005332"/>
                </a:lnTo>
                <a:lnTo>
                  <a:pt x="233934" y="1032636"/>
                </a:lnTo>
                <a:lnTo>
                  <a:pt x="270382" y="1057275"/>
                </a:lnTo>
                <a:lnTo>
                  <a:pt x="308737" y="1079119"/>
                </a:lnTo>
                <a:lnTo>
                  <a:pt x="348995" y="1097914"/>
                </a:lnTo>
                <a:lnTo>
                  <a:pt x="390778" y="1113789"/>
                </a:lnTo>
                <a:lnTo>
                  <a:pt x="434086" y="1126235"/>
                </a:lnTo>
                <a:lnTo>
                  <a:pt x="478663" y="1135379"/>
                </a:lnTo>
                <a:lnTo>
                  <a:pt x="524510" y="1140967"/>
                </a:lnTo>
                <a:lnTo>
                  <a:pt x="571373" y="1142872"/>
                </a:lnTo>
                <a:lnTo>
                  <a:pt x="618236" y="1140967"/>
                </a:lnTo>
                <a:lnTo>
                  <a:pt x="664082" y="1135379"/>
                </a:lnTo>
                <a:lnTo>
                  <a:pt x="708660" y="1126235"/>
                </a:lnTo>
                <a:lnTo>
                  <a:pt x="751966" y="1113789"/>
                </a:lnTo>
                <a:lnTo>
                  <a:pt x="793750" y="1097914"/>
                </a:lnTo>
                <a:lnTo>
                  <a:pt x="834009" y="1079119"/>
                </a:lnTo>
                <a:lnTo>
                  <a:pt x="872363" y="1057275"/>
                </a:lnTo>
                <a:lnTo>
                  <a:pt x="908938" y="1032636"/>
                </a:lnTo>
                <a:lnTo>
                  <a:pt x="943228" y="1005332"/>
                </a:lnTo>
                <a:lnTo>
                  <a:pt x="975487" y="975486"/>
                </a:lnTo>
                <a:lnTo>
                  <a:pt x="1005331" y="943228"/>
                </a:lnTo>
                <a:lnTo>
                  <a:pt x="1032637" y="908938"/>
                </a:lnTo>
                <a:lnTo>
                  <a:pt x="1057275" y="872363"/>
                </a:lnTo>
                <a:lnTo>
                  <a:pt x="1079118" y="834008"/>
                </a:lnTo>
                <a:lnTo>
                  <a:pt x="1097914" y="793750"/>
                </a:lnTo>
                <a:lnTo>
                  <a:pt x="1113789" y="751966"/>
                </a:lnTo>
                <a:lnTo>
                  <a:pt x="1126236" y="708659"/>
                </a:lnTo>
                <a:lnTo>
                  <a:pt x="1135379" y="664082"/>
                </a:lnTo>
                <a:lnTo>
                  <a:pt x="1140967" y="618235"/>
                </a:lnTo>
                <a:lnTo>
                  <a:pt x="1142873" y="571372"/>
                </a:lnTo>
                <a:lnTo>
                  <a:pt x="1140967" y="524509"/>
                </a:lnTo>
                <a:lnTo>
                  <a:pt x="1135379" y="478663"/>
                </a:lnTo>
                <a:lnTo>
                  <a:pt x="1126236" y="434085"/>
                </a:lnTo>
                <a:lnTo>
                  <a:pt x="1113789" y="390778"/>
                </a:lnTo>
                <a:lnTo>
                  <a:pt x="1097914" y="348995"/>
                </a:lnTo>
                <a:lnTo>
                  <a:pt x="1079118" y="308736"/>
                </a:lnTo>
                <a:lnTo>
                  <a:pt x="1057275" y="270382"/>
                </a:lnTo>
                <a:lnTo>
                  <a:pt x="1032637" y="233933"/>
                </a:lnTo>
                <a:lnTo>
                  <a:pt x="1005331" y="199516"/>
                </a:lnTo>
                <a:lnTo>
                  <a:pt x="975487" y="167386"/>
                </a:lnTo>
                <a:lnTo>
                  <a:pt x="943228" y="137540"/>
                </a:lnTo>
                <a:lnTo>
                  <a:pt x="908938" y="110236"/>
                </a:lnTo>
                <a:lnTo>
                  <a:pt x="872363" y="85598"/>
                </a:lnTo>
                <a:lnTo>
                  <a:pt x="834009" y="63753"/>
                </a:lnTo>
                <a:lnTo>
                  <a:pt x="793750" y="44957"/>
                </a:lnTo>
                <a:lnTo>
                  <a:pt x="751966" y="29082"/>
                </a:lnTo>
                <a:lnTo>
                  <a:pt x="708660" y="16637"/>
                </a:lnTo>
                <a:lnTo>
                  <a:pt x="664082" y="7492"/>
                </a:lnTo>
                <a:lnTo>
                  <a:pt x="618236" y="1904"/>
                </a:lnTo>
                <a:lnTo>
                  <a:pt x="571373" y="0"/>
                </a:lnTo>
                <a:close/>
              </a:path>
            </a:pathLst>
          </a:custGeom>
          <a:solidFill>
            <a:srgbClr val="097CC1"/>
          </a:solidFill>
        </p:spPr>
        <p:txBody>
          <a:bodyPr wrap="square" lIns="0" tIns="0" rIns="0" bIns="0" rtlCol="0"/>
          <a:lstStyle/>
          <a:p>
            <a:endParaRPr sz="1050"/>
          </a:p>
        </p:txBody>
      </p:sp>
      <p:sp>
        <p:nvSpPr>
          <p:cNvPr id="8" name="object 8"/>
          <p:cNvSpPr/>
          <p:nvPr/>
        </p:nvSpPr>
        <p:spPr>
          <a:xfrm>
            <a:off x="2788063" y="2289010"/>
            <a:ext cx="886529" cy="88652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9" name="object 9"/>
          <p:cNvSpPr txBox="1"/>
          <p:nvPr/>
        </p:nvSpPr>
        <p:spPr>
          <a:xfrm>
            <a:off x="306495" y="1750696"/>
            <a:ext cx="2262664" cy="333264"/>
          </a:xfrm>
          <a:prstGeom prst="rect">
            <a:avLst/>
          </a:prstGeom>
        </p:spPr>
        <p:txBody>
          <a:bodyPr vert="horz" wrap="square" lIns="0" tIns="10001" rIns="0" bIns="0" rtlCol="0">
            <a:spAutoFit/>
          </a:bodyPr>
          <a:lstStyle/>
          <a:p>
            <a:pPr marL="9525" marR="3810" indent="46673">
              <a:spcBef>
                <a:spcPts val="79"/>
              </a:spcBef>
            </a:pPr>
            <a:r>
              <a:rPr sz="1050" b="1" dirty="0" smtClean="0">
                <a:solidFill>
                  <a:srgbClr val="FFFFFF"/>
                </a:solidFill>
              </a:rPr>
              <a:t>Post</a:t>
            </a:r>
            <a:r>
              <a:rPr lang="en-GB" sz="1050" b="1" dirty="0" smtClean="0">
                <a:solidFill>
                  <a:srgbClr val="FFFFFF"/>
                </a:solidFill>
              </a:rPr>
              <a:t> </a:t>
            </a:r>
            <a:r>
              <a:rPr sz="1050" b="1" dirty="0" smtClean="0">
                <a:solidFill>
                  <a:srgbClr val="FFFFFF"/>
                </a:solidFill>
              </a:rPr>
              <a:t>things</a:t>
            </a:r>
            <a:r>
              <a:rPr lang="en-GB" sz="1050" b="1" dirty="0" smtClean="0">
                <a:solidFill>
                  <a:srgbClr val="FFFFFF"/>
                </a:solidFill>
              </a:rPr>
              <a:t> </a:t>
            </a:r>
            <a:r>
              <a:rPr sz="1050" b="1" dirty="0" smtClean="0">
                <a:solidFill>
                  <a:srgbClr val="FFFFFF"/>
                </a:solidFill>
              </a:rPr>
              <a:t>that</a:t>
            </a:r>
            <a:r>
              <a:rPr lang="en-GB" sz="1050" b="1" dirty="0" smtClean="0">
                <a:solidFill>
                  <a:srgbClr val="FFFFFF"/>
                </a:solidFill>
              </a:rPr>
              <a:t> </a:t>
            </a:r>
            <a:r>
              <a:rPr sz="1050" b="1" dirty="0" smtClean="0">
                <a:solidFill>
                  <a:srgbClr val="FFFFFF"/>
                </a:solidFill>
              </a:rPr>
              <a:t>will inspire</a:t>
            </a:r>
            <a:r>
              <a:rPr lang="en-GB" sz="1050" b="1" dirty="0" smtClean="0">
                <a:solidFill>
                  <a:srgbClr val="FFFFFF"/>
                </a:solidFill>
              </a:rPr>
              <a:t> </a:t>
            </a:r>
            <a:r>
              <a:rPr sz="1050" b="1" dirty="0" smtClean="0">
                <a:solidFill>
                  <a:srgbClr val="FFFFFF"/>
                </a:solidFill>
              </a:rPr>
              <a:t>and  motivate</a:t>
            </a:r>
            <a:r>
              <a:rPr lang="en-GB" sz="1050" b="1" dirty="0" smtClean="0">
                <a:solidFill>
                  <a:srgbClr val="FFFFFF"/>
                </a:solidFill>
              </a:rPr>
              <a:t> </a:t>
            </a:r>
            <a:r>
              <a:rPr sz="1050" b="1" dirty="0" smtClean="0">
                <a:solidFill>
                  <a:srgbClr val="FFFFFF"/>
                </a:solidFill>
              </a:rPr>
              <a:t>people</a:t>
            </a:r>
            <a:r>
              <a:rPr lang="en-GB" sz="1050" b="1" dirty="0" smtClean="0">
                <a:solidFill>
                  <a:srgbClr val="FFFFFF"/>
                </a:solidFill>
              </a:rPr>
              <a:t> </a:t>
            </a:r>
            <a:r>
              <a:rPr sz="1050" b="1" dirty="0" smtClean="0">
                <a:solidFill>
                  <a:srgbClr val="FFFFFF"/>
                </a:solidFill>
              </a:rPr>
              <a:t>in a</a:t>
            </a:r>
            <a:r>
              <a:rPr lang="en-GB" sz="1050" b="1" dirty="0" smtClean="0">
                <a:solidFill>
                  <a:srgbClr val="FFFFFF"/>
                </a:solidFill>
              </a:rPr>
              <a:t> </a:t>
            </a:r>
            <a:r>
              <a:rPr sz="1050" b="1" dirty="0" smtClean="0">
                <a:solidFill>
                  <a:srgbClr val="FFFFFF"/>
                </a:solidFill>
              </a:rPr>
              <a:t>positive way</a:t>
            </a:r>
            <a:endParaRPr sz="1050" dirty="0"/>
          </a:p>
        </p:txBody>
      </p:sp>
      <p:sp>
        <p:nvSpPr>
          <p:cNvPr id="10" name="object 10"/>
          <p:cNvSpPr txBox="1"/>
          <p:nvPr/>
        </p:nvSpPr>
        <p:spPr>
          <a:xfrm>
            <a:off x="508863" y="210276"/>
            <a:ext cx="5721669" cy="401552"/>
          </a:xfrm>
          <a:prstGeom prst="rect">
            <a:avLst/>
          </a:prstGeom>
        </p:spPr>
        <p:txBody>
          <a:bodyPr vert="horz" wrap="square" lIns="0" tIns="9049" rIns="0" bIns="0" rtlCol="0">
            <a:spAutoFit/>
          </a:bodyPr>
          <a:lstStyle/>
          <a:p>
            <a:pPr marL="9525">
              <a:spcBef>
                <a:spcPts val="71"/>
              </a:spcBef>
            </a:pPr>
            <a:r>
              <a:rPr sz="2550" b="1" u="sng" dirty="0">
                <a:solidFill>
                  <a:srgbClr val="047AC4"/>
                </a:solidFill>
              </a:rPr>
              <a:t>Have </a:t>
            </a:r>
            <a:r>
              <a:rPr sz="2550" b="1" u="sng" dirty="0" smtClean="0">
                <a:solidFill>
                  <a:srgbClr val="047AC4"/>
                </a:solidFill>
              </a:rPr>
              <a:t>great</a:t>
            </a:r>
            <a:r>
              <a:rPr lang="en-GB" sz="2550" b="1" u="sng" dirty="0" smtClean="0">
                <a:solidFill>
                  <a:srgbClr val="047AC4"/>
                </a:solidFill>
              </a:rPr>
              <a:t> </a:t>
            </a:r>
            <a:r>
              <a:rPr sz="2550" b="1" u="sng" dirty="0" smtClean="0">
                <a:solidFill>
                  <a:srgbClr val="047AC4"/>
                </a:solidFill>
              </a:rPr>
              <a:t>internet </a:t>
            </a:r>
            <a:r>
              <a:rPr sz="2550" b="1" u="sng" dirty="0">
                <a:solidFill>
                  <a:srgbClr val="047AC4"/>
                </a:solidFill>
              </a:rPr>
              <a:t>manners</a:t>
            </a:r>
            <a:endParaRPr sz="2550" u="sng" dirty="0"/>
          </a:p>
        </p:txBody>
      </p:sp>
      <p:sp>
        <p:nvSpPr>
          <p:cNvPr id="12" name="object 12"/>
          <p:cNvSpPr txBox="1"/>
          <p:nvPr/>
        </p:nvSpPr>
        <p:spPr>
          <a:xfrm>
            <a:off x="158496" y="3661073"/>
            <a:ext cx="2514408" cy="656429"/>
          </a:xfrm>
          <a:prstGeom prst="rect">
            <a:avLst/>
          </a:prstGeom>
        </p:spPr>
        <p:txBody>
          <a:bodyPr vert="horz" wrap="square" lIns="0" tIns="10001" rIns="0" bIns="0" rtlCol="0">
            <a:spAutoFit/>
          </a:bodyPr>
          <a:lstStyle/>
          <a:p>
            <a:pPr marL="9525" marR="3810" indent="3810" algn="ctr">
              <a:lnSpc>
                <a:spcPct val="99800"/>
              </a:lnSpc>
              <a:spcBef>
                <a:spcPts val="79"/>
              </a:spcBef>
            </a:pPr>
            <a:r>
              <a:rPr sz="1050" b="1" dirty="0">
                <a:solidFill>
                  <a:srgbClr val="047AC4"/>
                </a:solidFill>
                <a:latin typeface="Liberation Sans Narrow"/>
                <a:cs typeface="Liberation Sans Narrow"/>
              </a:rPr>
              <a:t>You can’t retrieve material once it’s  </a:t>
            </a:r>
            <a:r>
              <a:rPr sz="1050" b="1" dirty="0" smtClean="0">
                <a:solidFill>
                  <a:srgbClr val="047AC4"/>
                </a:solidFill>
              </a:rPr>
              <a:t>sent</a:t>
            </a:r>
            <a:r>
              <a:rPr lang="en-GB" sz="1050" b="1" dirty="0" smtClean="0">
                <a:solidFill>
                  <a:srgbClr val="047AC4"/>
                </a:solidFill>
              </a:rPr>
              <a:t> </a:t>
            </a:r>
            <a:r>
              <a:rPr sz="1050" b="1" dirty="0" smtClean="0">
                <a:solidFill>
                  <a:srgbClr val="047AC4"/>
                </a:solidFill>
              </a:rPr>
              <a:t>or</a:t>
            </a:r>
            <a:r>
              <a:rPr lang="en-GB" sz="1050" b="1" dirty="0" smtClean="0">
                <a:solidFill>
                  <a:srgbClr val="047AC4"/>
                </a:solidFill>
              </a:rPr>
              <a:t> </a:t>
            </a:r>
            <a:r>
              <a:rPr sz="1050" b="1" dirty="0" smtClean="0">
                <a:solidFill>
                  <a:srgbClr val="047AC4"/>
                </a:solidFill>
              </a:rPr>
              <a:t>posted</a:t>
            </a:r>
            <a:r>
              <a:rPr lang="en-GB" sz="1050" b="1" dirty="0" smtClean="0">
                <a:solidFill>
                  <a:srgbClr val="047AC4"/>
                </a:solidFill>
              </a:rPr>
              <a:t> </a:t>
            </a:r>
            <a:r>
              <a:rPr sz="1050" b="1" dirty="0" smtClean="0">
                <a:solidFill>
                  <a:srgbClr val="047AC4"/>
                </a:solidFill>
              </a:rPr>
              <a:t>online</a:t>
            </a:r>
            <a:r>
              <a:rPr lang="en-GB" sz="1050" b="1" dirty="0" smtClean="0">
                <a:solidFill>
                  <a:srgbClr val="047AC4"/>
                </a:solidFill>
              </a:rPr>
              <a:t> </a:t>
            </a:r>
            <a:r>
              <a:rPr sz="1050" b="1" dirty="0" smtClean="0">
                <a:solidFill>
                  <a:srgbClr val="047AC4"/>
                </a:solidFill>
              </a:rPr>
              <a:t>so</a:t>
            </a:r>
            <a:r>
              <a:rPr lang="en-GB" sz="1050" b="1" dirty="0" smtClean="0">
                <a:solidFill>
                  <a:srgbClr val="047AC4"/>
                </a:solidFill>
              </a:rPr>
              <a:t> </a:t>
            </a:r>
            <a:r>
              <a:rPr sz="1050" b="1" dirty="0" smtClean="0">
                <a:solidFill>
                  <a:srgbClr val="047AC4"/>
                </a:solidFill>
              </a:rPr>
              <a:t>if </a:t>
            </a:r>
            <a:r>
              <a:rPr sz="1050" b="1" dirty="0">
                <a:solidFill>
                  <a:srgbClr val="047AC4"/>
                </a:solidFill>
              </a:rPr>
              <a:t>it might  </a:t>
            </a:r>
            <a:r>
              <a:rPr sz="1050" b="1" dirty="0">
                <a:solidFill>
                  <a:srgbClr val="047AC4"/>
                </a:solidFill>
                <a:latin typeface="Liberation Sans Narrow"/>
                <a:cs typeface="Liberation Sans Narrow"/>
              </a:rPr>
              <a:t>embarrass you or someone, don’t put it </a:t>
            </a:r>
            <a:r>
              <a:rPr sz="1050" b="1" dirty="0" smtClean="0">
                <a:solidFill>
                  <a:srgbClr val="047AC4"/>
                </a:solidFill>
              </a:rPr>
              <a:t>online</a:t>
            </a:r>
            <a:endParaRPr sz="1050" dirty="0"/>
          </a:p>
        </p:txBody>
      </p:sp>
      <p:sp>
        <p:nvSpPr>
          <p:cNvPr id="13" name="object 13"/>
          <p:cNvSpPr/>
          <p:nvPr/>
        </p:nvSpPr>
        <p:spPr>
          <a:xfrm>
            <a:off x="5343144" y="2255235"/>
            <a:ext cx="327184" cy="327184"/>
          </a:xfrm>
          <a:custGeom>
            <a:avLst/>
            <a:gdLst/>
            <a:ahLst/>
            <a:cxnLst/>
            <a:rect l="l" t="t" r="r" b="b"/>
            <a:pathLst>
              <a:path w="436245" h="436245">
                <a:moveTo>
                  <a:pt x="218058" y="0"/>
                </a:moveTo>
                <a:lnTo>
                  <a:pt x="168021" y="5715"/>
                </a:lnTo>
                <a:lnTo>
                  <a:pt x="122174" y="22225"/>
                </a:lnTo>
                <a:lnTo>
                  <a:pt x="81660" y="47879"/>
                </a:lnTo>
                <a:lnTo>
                  <a:pt x="47878" y="81661"/>
                </a:lnTo>
                <a:lnTo>
                  <a:pt x="22225" y="122174"/>
                </a:lnTo>
                <a:lnTo>
                  <a:pt x="5714" y="168148"/>
                </a:lnTo>
                <a:lnTo>
                  <a:pt x="0" y="218186"/>
                </a:lnTo>
                <a:lnTo>
                  <a:pt x="5714" y="268224"/>
                </a:lnTo>
                <a:lnTo>
                  <a:pt x="22225" y="314071"/>
                </a:lnTo>
                <a:lnTo>
                  <a:pt x="47878" y="354584"/>
                </a:lnTo>
                <a:lnTo>
                  <a:pt x="81660" y="388366"/>
                </a:lnTo>
                <a:lnTo>
                  <a:pt x="122174" y="414020"/>
                </a:lnTo>
                <a:lnTo>
                  <a:pt x="168021" y="430530"/>
                </a:lnTo>
                <a:lnTo>
                  <a:pt x="218058" y="436245"/>
                </a:lnTo>
                <a:lnTo>
                  <a:pt x="268097" y="430530"/>
                </a:lnTo>
                <a:lnTo>
                  <a:pt x="314071" y="414020"/>
                </a:lnTo>
                <a:lnTo>
                  <a:pt x="354583" y="388366"/>
                </a:lnTo>
                <a:lnTo>
                  <a:pt x="388365" y="354584"/>
                </a:lnTo>
                <a:lnTo>
                  <a:pt x="414019" y="314071"/>
                </a:lnTo>
                <a:lnTo>
                  <a:pt x="430529" y="268224"/>
                </a:lnTo>
                <a:lnTo>
                  <a:pt x="436244" y="218186"/>
                </a:lnTo>
                <a:lnTo>
                  <a:pt x="430529" y="168148"/>
                </a:lnTo>
                <a:lnTo>
                  <a:pt x="414019" y="122174"/>
                </a:lnTo>
                <a:lnTo>
                  <a:pt x="388365" y="81661"/>
                </a:lnTo>
                <a:lnTo>
                  <a:pt x="354583" y="47879"/>
                </a:lnTo>
                <a:lnTo>
                  <a:pt x="314071" y="22225"/>
                </a:lnTo>
                <a:lnTo>
                  <a:pt x="268097" y="5715"/>
                </a:lnTo>
                <a:lnTo>
                  <a:pt x="218058" y="0"/>
                </a:lnTo>
                <a:close/>
              </a:path>
            </a:pathLst>
          </a:custGeom>
          <a:solidFill>
            <a:srgbClr val="FFFFFF"/>
          </a:solidFill>
        </p:spPr>
        <p:txBody>
          <a:bodyPr wrap="square" lIns="0" tIns="0" rIns="0" bIns="0" rtlCol="0"/>
          <a:lstStyle/>
          <a:p>
            <a:endParaRPr sz="1050"/>
          </a:p>
        </p:txBody>
      </p:sp>
      <p:sp>
        <p:nvSpPr>
          <p:cNvPr id="14" name="object 14"/>
          <p:cNvSpPr/>
          <p:nvPr/>
        </p:nvSpPr>
        <p:spPr>
          <a:xfrm>
            <a:off x="5220080" y="2540698"/>
            <a:ext cx="573405" cy="325279"/>
          </a:xfrm>
          <a:custGeom>
            <a:avLst/>
            <a:gdLst/>
            <a:ahLst/>
            <a:cxnLst/>
            <a:rect l="l" t="t" r="r" b="b"/>
            <a:pathLst>
              <a:path w="764540" h="433704">
                <a:moveTo>
                  <a:pt x="382143" y="0"/>
                </a:moveTo>
                <a:lnTo>
                  <a:pt x="334264" y="2921"/>
                </a:lnTo>
                <a:lnTo>
                  <a:pt x="288036" y="11684"/>
                </a:lnTo>
                <a:lnTo>
                  <a:pt x="243967" y="25780"/>
                </a:lnTo>
                <a:lnTo>
                  <a:pt x="202438" y="44830"/>
                </a:lnTo>
                <a:lnTo>
                  <a:pt x="163830" y="68452"/>
                </a:lnTo>
                <a:lnTo>
                  <a:pt x="128397" y="96392"/>
                </a:lnTo>
                <a:lnTo>
                  <a:pt x="96393" y="128397"/>
                </a:lnTo>
                <a:lnTo>
                  <a:pt x="68452" y="163829"/>
                </a:lnTo>
                <a:lnTo>
                  <a:pt x="44831" y="202437"/>
                </a:lnTo>
                <a:lnTo>
                  <a:pt x="25781" y="243966"/>
                </a:lnTo>
                <a:lnTo>
                  <a:pt x="11684" y="288035"/>
                </a:lnTo>
                <a:lnTo>
                  <a:pt x="2921" y="334263"/>
                </a:lnTo>
                <a:lnTo>
                  <a:pt x="0" y="382143"/>
                </a:lnTo>
                <a:lnTo>
                  <a:pt x="5207" y="433577"/>
                </a:lnTo>
                <a:lnTo>
                  <a:pt x="759206" y="433577"/>
                </a:lnTo>
                <a:lnTo>
                  <a:pt x="764413" y="382143"/>
                </a:lnTo>
                <a:lnTo>
                  <a:pt x="761492" y="334263"/>
                </a:lnTo>
                <a:lnTo>
                  <a:pt x="752728" y="288035"/>
                </a:lnTo>
                <a:lnTo>
                  <a:pt x="738632" y="243966"/>
                </a:lnTo>
                <a:lnTo>
                  <a:pt x="719582" y="202437"/>
                </a:lnTo>
                <a:lnTo>
                  <a:pt x="695960" y="163829"/>
                </a:lnTo>
                <a:lnTo>
                  <a:pt x="667893" y="128397"/>
                </a:lnTo>
                <a:lnTo>
                  <a:pt x="636016" y="96392"/>
                </a:lnTo>
                <a:lnTo>
                  <a:pt x="600583" y="68452"/>
                </a:lnTo>
                <a:lnTo>
                  <a:pt x="561848" y="44830"/>
                </a:lnTo>
                <a:lnTo>
                  <a:pt x="520319" y="25780"/>
                </a:lnTo>
                <a:lnTo>
                  <a:pt x="476250" y="11684"/>
                </a:lnTo>
                <a:lnTo>
                  <a:pt x="430022" y="2921"/>
                </a:lnTo>
                <a:lnTo>
                  <a:pt x="382143" y="0"/>
                </a:lnTo>
                <a:close/>
              </a:path>
            </a:pathLst>
          </a:custGeom>
          <a:solidFill>
            <a:srgbClr val="FFFFFF"/>
          </a:solidFill>
        </p:spPr>
        <p:txBody>
          <a:bodyPr wrap="square" lIns="0" tIns="0" rIns="0" bIns="0" rtlCol="0"/>
          <a:lstStyle/>
          <a:p>
            <a:endParaRPr sz="1050"/>
          </a:p>
        </p:txBody>
      </p:sp>
      <p:sp>
        <p:nvSpPr>
          <p:cNvPr id="15" name="object 15"/>
          <p:cNvSpPr/>
          <p:nvPr/>
        </p:nvSpPr>
        <p:spPr>
          <a:xfrm>
            <a:off x="7433595" y="2085308"/>
            <a:ext cx="1499711" cy="1611630"/>
          </a:xfrm>
          <a:custGeom>
            <a:avLst/>
            <a:gdLst/>
            <a:ahLst/>
            <a:cxnLst/>
            <a:rect l="l" t="t" r="r" b="b"/>
            <a:pathLst>
              <a:path w="1999615" h="2148840">
                <a:moveTo>
                  <a:pt x="1650" y="1021080"/>
                </a:moveTo>
                <a:lnTo>
                  <a:pt x="5461" y="970661"/>
                </a:lnTo>
                <a:lnTo>
                  <a:pt x="11303" y="920876"/>
                </a:lnTo>
                <a:lnTo>
                  <a:pt x="19304" y="871982"/>
                </a:lnTo>
                <a:lnTo>
                  <a:pt x="29210" y="823722"/>
                </a:lnTo>
                <a:lnTo>
                  <a:pt x="41148" y="776477"/>
                </a:lnTo>
                <a:lnTo>
                  <a:pt x="54991" y="730123"/>
                </a:lnTo>
                <a:lnTo>
                  <a:pt x="70612" y="684656"/>
                </a:lnTo>
                <a:lnTo>
                  <a:pt x="88138" y="640206"/>
                </a:lnTo>
                <a:lnTo>
                  <a:pt x="107315" y="596900"/>
                </a:lnTo>
                <a:lnTo>
                  <a:pt x="128270" y="554609"/>
                </a:lnTo>
                <a:lnTo>
                  <a:pt x="150875" y="513588"/>
                </a:lnTo>
                <a:lnTo>
                  <a:pt x="175006" y="473583"/>
                </a:lnTo>
                <a:lnTo>
                  <a:pt x="200787" y="434975"/>
                </a:lnTo>
                <a:lnTo>
                  <a:pt x="227965" y="397637"/>
                </a:lnTo>
                <a:lnTo>
                  <a:pt x="256667" y="361696"/>
                </a:lnTo>
                <a:lnTo>
                  <a:pt x="286766" y="327151"/>
                </a:lnTo>
                <a:lnTo>
                  <a:pt x="318262" y="294004"/>
                </a:lnTo>
                <a:lnTo>
                  <a:pt x="351028" y="262381"/>
                </a:lnTo>
                <a:lnTo>
                  <a:pt x="384937" y="232283"/>
                </a:lnTo>
                <a:lnTo>
                  <a:pt x="420116" y="203708"/>
                </a:lnTo>
                <a:lnTo>
                  <a:pt x="456438" y="176911"/>
                </a:lnTo>
                <a:lnTo>
                  <a:pt x="493903" y="151764"/>
                </a:lnTo>
                <a:lnTo>
                  <a:pt x="532384" y="128397"/>
                </a:lnTo>
                <a:lnTo>
                  <a:pt x="571881" y="106679"/>
                </a:lnTo>
                <a:lnTo>
                  <a:pt x="612267" y="86994"/>
                </a:lnTo>
                <a:lnTo>
                  <a:pt x="653542" y="69087"/>
                </a:lnTo>
                <a:lnTo>
                  <a:pt x="695706" y="53086"/>
                </a:lnTo>
                <a:lnTo>
                  <a:pt x="738632" y="39115"/>
                </a:lnTo>
                <a:lnTo>
                  <a:pt x="782320" y="27304"/>
                </a:lnTo>
                <a:lnTo>
                  <a:pt x="826643" y="17399"/>
                </a:lnTo>
                <a:lnTo>
                  <a:pt x="871601" y="9778"/>
                </a:lnTo>
                <a:lnTo>
                  <a:pt x="917194" y="4190"/>
                </a:lnTo>
                <a:lnTo>
                  <a:pt x="963295" y="888"/>
                </a:lnTo>
                <a:lnTo>
                  <a:pt x="1009904" y="0"/>
                </a:lnTo>
                <a:lnTo>
                  <a:pt x="1057021" y="1269"/>
                </a:lnTo>
                <a:lnTo>
                  <a:pt x="1104011" y="4952"/>
                </a:lnTo>
                <a:lnTo>
                  <a:pt x="1150239" y="10922"/>
                </a:lnTo>
                <a:lnTo>
                  <a:pt x="1195705" y="19050"/>
                </a:lnTo>
                <a:lnTo>
                  <a:pt x="1240409" y="29337"/>
                </a:lnTo>
                <a:lnTo>
                  <a:pt x="1284351" y="41783"/>
                </a:lnTo>
                <a:lnTo>
                  <a:pt x="1327404" y="56387"/>
                </a:lnTo>
                <a:lnTo>
                  <a:pt x="1369568" y="72771"/>
                </a:lnTo>
                <a:lnTo>
                  <a:pt x="1410843" y="91312"/>
                </a:lnTo>
                <a:lnTo>
                  <a:pt x="1450975" y="111633"/>
                </a:lnTo>
                <a:lnTo>
                  <a:pt x="1490218" y="133730"/>
                </a:lnTo>
                <a:lnTo>
                  <a:pt x="1528318" y="157734"/>
                </a:lnTo>
                <a:lnTo>
                  <a:pt x="1565148" y="183387"/>
                </a:lnTo>
                <a:lnTo>
                  <a:pt x="1600962" y="210819"/>
                </a:lnTo>
                <a:lnTo>
                  <a:pt x="1635506" y="239775"/>
                </a:lnTo>
                <a:lnTo>
                  <a:pt x="1668780" y="270383"/>
                </a:lnTo>
                <a:lnTo>
                  <a:pt x="1700784" y="302387"/>
                </a:lnTo>
                <a:lnTo>
                  <a:pt x="1731264" y="335914"/>
                </a:lnTo>
                <a:lnTo>
                  <a:pt x="1760474" y="370839"/>
                </a:lnTo>
                <a:lnTo>
                  <a:pt x="1788287" y="407162"/>
                </a:lnTo>
                <a:lnTo>
                  <a:pt x="1814449" y="444753"/>
                </a:lnTo>
                <a:lnTo>
                  <a:pt x="1839214" y="483615"/>
                </a:lnTo>
                <a:lnTo>
                  <a:pt x="1862328" y="523621"/>
                </a:lnTo>
                <a:lnTo>
                  <a:pt x="1883791" y="564768"/>
                </a:lnTo>
                <a:lnTo>
                  <a:pt x="1903603" y="606933"/>
                </a:lnTo>
                <a:lnTo>
                  <a:pt x="1921637" y="650239"/>
                </a:lnTo>
                <a:lnTo>
                  <a:pt x="1938020" y="694436"/>
                </a:lnTo>
                <a:lnTo>
                  <a:pt x="1952498" y="739648"/>
                </a:lnTo>
                <a:lnTo>
                  <a:pt x="1965198" y="785622"/>
                </a:lnTo>
                <a:lnTo>
                  <a:pt x="1975866" y="832484"/>
                </a:lnTo>
                <a:lnTo>
                  <a:pt x="1984756" y="880109"/>
                </a:lnTo>
                <a:lnTo>
                  <a:pt x="1991487" y="928369"/>
                </a:lnTo>
                <a:lnTo>
                  <a:pt x="1996313" y="977264"/>
                </a:lnTo>
                <a:lnTo>
                  <a:pt x="1998980" y="1026794"/>
                </a:lnTo>
                <a:lnTo>
                  <a:pt x="1999615" y="1076959"/>
                </a:lnTo>
                <a:lnTo>
                  <a:pt x="1997964" y="1127506"/>
                </a:lnTo>
                <a:lnTo>
                  <a:pt x="1994154" y="1177925"/>
                </a:lnTo>
                <a:lnTo>
                  <a:pt x="1988312" y="1227708"/>
                </a:lnTo>
                <a:lnTo>
                  <a:pt x="1980311" y="1276731"/>
                </a:lnTo>
                <a:lnTo>
                  <a:pt x="1970405" y="1324864"/>
                </a:lnTo>
                <a:lnTo>
                  <a:pt x="1958467" y="1372108"/>
                </a:lnTo>
                <a:lnTo>
                  <a:pt x="1944751" y="1418589"/>
                </a:lnTo>
                <a:lnTo>
                  <a:pt x="1929003" y="1464056"/>
                </a:lnTo>
                <a:lnTo>
                  <a:pt x="1911604" y="1508378"/>
                </a:lnTo>
                <a:lnTo>
                  <a:pt x="1892300" y="1551813"/>
                </a:lnTo>
                <a:lnTo>
                  <a:pt x="1871345" y="1593977"/>
                </a:lnTo>
                <a:lnTo>
                  <a:pt x="1848866" y="1635125"/>
                </a:lnTo>
                <a:lnTo>
                  <a:pt x="1824609" y="1675002"/>
                </a:lnTo>
                <a:lnTo>
                  <a:pt x="1798828" y="1713738"/>
                </a:lnTo>
                <a:lnTo>
                  <a:pt x="1771650" y="1751076"/>
                </a:lnTo>
                <a:lnTo>
                  <a:pt x="1742948" y="1787016"/>
                </a:lnTo>
                <a:lnTo>
                  <a:pt x="1712849" y="1821561"/>
                </a:lnTo>
                <a:lnTo>
                  <a:pt x="1681480" y="1854708"/>
                </a:lnTo>
                <a:lnTo>
                  <a:pt x="1648714" y="1886331"/>
                </a:lnTo>
                <a:lnTo>
                  <a:pt x="1614678" y="1916430"/>
                </a:lnTo>
                <a:lnTo>
                  <a:pt x="1579499" y="1944877"/>
                </a:lnTo>
                <a:lnTo>
                  <a:pt x="1543177" y="1971802"/>
                </a:lnTo>
                <a:lnTo>
                  <a:pt x="1505712" y="1996947"/>
                </a:lnTo>
                <a:lnTo>
                  <a:pt x="1467231" y="2020315"/>
                </a:lnTo>
                <a:lnTo>
                  <a:pt x="1427861" y="2041906"/>
                </a:lnTo>
                <a:lnTo>
                  <a:pt x="1387348" y="2061718"/>
                </a:lnTo>
                <a:lnTo>
                  <a:pt x="1346073" y="2079625"/>
                </a:lnTo>
                <a:lnTo>
                  <a:pt x="1303909" y="2095500"/>
                </a:lnTo>
                <a:lnTo>
                  <a:pt x="1260983" y="2109470"/>
                </a:lnTo>
                <a:lnTo>
                  <a:pt x="1217295" y="2121408"/>
                </a:lnTo>
                <a:lnTo>
                  <a:pt x="1172972" y="2131187"/>
                </a:lnTo>
                <a:lnTo>
                  <a:pt x="1128014" y="2138934"/>
                </a:lnTo>
                <a:lnTo>
                  <a:pt x="1082421" y="2144395"/>
                </a:lnTo>
                <a:lnTo>
                  <a:pt x="1036320" y="2147697"/>
                </a:lnTo>
                <a:lnTo>
                  <a:pt x="989584" y="2148713"/>
                </a:lnTo>
                <a:lnTo>
                  <a:pt x="942594" y="2147316"/>
                </a:lnTo>
                <a:lnTo>
                  <a:pt x="895731" y="2143633"/>
                </a:lnTo>
                <a:lnTo>
                  <a:pt x="849376" y="2137664"/>
                </a:lnTo>
                <a:lnTo>
                  <a:pt x="803910" y="2129536"/>
                </a:lnTo>
                <a:lnTo>
                  <a:pt x="759206" y="2119249"/>
                </a:lnTo>
                <a:lnTo>
                  <a:pt x="715264" y="2106803"/>
                </a:lnTo>
                <a:lnTo>
                  <a:pt x="672211" y="2092325"/>
                </a:lnTo>
                <a:lnTo>
                  <a:pt x="630047" y="2075814"/>
                </a:lnTo>
                <a:lnTo>
                  <a:pt x="588899" y="2057400"/>
                </a:lnTo>
                <a:lnTo>
                  <a:pt x="548640" y="2037080"/>
                </a:lnTo>
                <a:lnTo>
                  <a:pt x="509524" y="2014855"/>
                </a:lnTo>
                <a:lnTo>
                  <a:pt x="471424" y="1990978"/>
                </a:lnTo>
                <a:lnTo>
                  <a:pt x="434467" y="1965197"/>
                </a:lnTo>
                <a:lnTo>
                  <a:pt x="398653" y="1937893"/>
                </a:lnTo>
                <a:lnTo>
                  <a:pt x="364109" y="1908937"/>
                </a:lnTo>
                <a:lnTo>
                  <a:pt x="330835" y="1878330"/>
                </a:lnTo>
                <a:lnTo>
                  <a:pt x="298958" y="1846326"/>
                </a:lnTo>
                <a:lnTo>
                  <a:pt x="268350" y="1812797"/>
                </a:lnTo>
                <a:lnTo>
                  <a:pt x="239141" y="1777872"/>
                </a:lnTo>
                <a:lnTo>
                  <a:pt x="211455" y="1741551"/>
                </a:lnTo>
                <a:lnTo>
                  <a:pt x="185166" y="1703958"/>
                </a:lnTo>
                <a:lnTo>
                  <a:pt x="160400" y="1665096"/>
                </a:lnTo>
                <a:lnTo>
                  <a:pt x="137287" y="1625091"/>
                </a:lnTo>
                <a:lnTo>
                  <a:pt x="115824" y="1583944"/>
                </a:lnTo>
                <a:lnTo>
                  <a:pt x="96012" y="1541652"/>
                </a:lnTo>
                <a:lnTo>
                  <a:pt x="77978" y="1498472"/>
                </a:lnTo>
                <a:lnTo>
                  <a:pt x="61595" y="1454150"/>
                </a:lnTo>
                <a:lnTo>
                  <a:pt x="47117" y="1409064"/>
                </a:lnTo>
                <a:lnTo>
                  <a:pt x="34417" y="1362964"/>
                </a:lnTo>
                <a:lnTo>
                  <a:pt x="23749" y="1316101"/>
                </a:lnTo>
                <a:lnTo>
                  <a:pt x="14859" y="1268602"/>
                </a:lnTo>
                <a:lnTo>
                  <a:pt x="8128" y="1220215"/>
                </a:lnTo>
                <a:lnTo>
                  <a:pt x="3302" y="1171320"/>
                </a:lnTo>
                <a:lnTo>
                  <a:pt x="635" y="1121790"/>
                </a:lnTo>
                <a:lnTo>
                  <a:pt x="0" y="1071626"/>
                </a:lnTo>
                <a:lnTo>
                  <a:pt x="1650" y="1021080"/>
                </a:lnTo>
              </a:path>
            </a:pathLst>
          </a:custGeom>
          <a:ln w="28574">
            <a:solidFill>
              <a:srgbClr val="FFFFFF"/>
            </a:solidFill>
            <a:prstDash val="lgDash"/>
          </a:ln>
        </p:spPr>
        <p:txBody>
          <a:bodyPr wrap="square" lIns="0" tIns="0" rIns="0" bIns="0" rtlCol="0"/>
          <a:lstStyle/>
          <a:p>
            <a:endParaRPr sz="1050"/>
          </a:p>
        </p:txBody>
      </p:sp>
      <p:sp>
        <p:nvSpPr>
          <p:cNvPr id="17" name="object 17"/>
          <p:cNvSpPr txBox="1"/>
          <p:nvPr/>
        </p:nvSpPr>
        <p:spPr>
          <a:xfrm>
            <a:off x="2719005" y="3426143"/>
            <a:ext cx="1150905" cy="332783"/>
          </a:xfrm>
          <a:prstGeom prst="rect">
            <a:avLst/>
          </a:prstGeom>
        </p:spPr>
        <p:txBody>
          <a:bodyPr vert="horz" wrap="square" lIns="0" tIns="9525" rIns="0" bIns="0" rtlCol="0">
            <a:spAutoFit/>
          </a:bodyPr>
          <a:lstStyle/>
          <a:p>
            <a:pPr marL="24765" algn="ctr">
              <a:spcBef>
                <a:spcPts val="75"/>
              </a:spcBef>
            </a:pPr>
            <a:r>
              <a:rPr sz="1050" b="1" dirty="0" smtClean="0">
                <a:solidFill>
                  <a:srgbClr val="047AC4"/>
                </a:solidFill>
              </a:rPr>
              <a:t>Respect</a:t>
            </a:r>
            <a:r>
              <a:rPr lang="en-GB" sz="1050" b="1" dirty="0" smtClean="0">
                <a:solidFill>
                  <a:srgbClr val="047AC4"/>
                </a:solidFill>
              </a:rPr>
              <a:t> </a:t>
            </a:r>
            <a:r>
              <a:rPr sz="1050" b="1" dirty="0" smtClean="0">
                <a:solidFill>
                  <a:srgbClr val="047AC4"/>
                </a:solidFill>
              </a:rPr>
              <a:t>other</a:t>
            </a:r>
            <a:endParaRPr sz="1050" dirty="0"/>
          </a:p>
          <a:p>
            <a:pPr algn="ctr">
              <a:spcBef>
                <a:spcPts val="11"/>
              </a:spcBef>
            </a:pPr>
            <a:r>
              <a:rPr sz="1050" b="1" dirty="0">
                <a:solidFill>
                  <a:srgbClr val="047AC4"/>
                </a:solidFill>
                <a:latin typeface="Liberation Sans Narrow"/>
                <a:cs typeface="Liberation Sans Narrow"/>
              </a:rPr>
              <a:t>people’s privacy</a:t>
            </a:r>
            <a:endParaRPr sz="1050" dirty="0">
              <a:latin typeface="Liberation Sans Narrow"/>
              <a:cs typeface="Liberation Sans Narrow"/>
            </a:endParaRPr>
          </a:p>
        </p:txBody>
      </p:sp>
      <p:sp>
        <p:nvSpPr>
          <p:cNvPr id="18" name="object 18"/>
          <p:cNvSpPr/>
          <p:nvPr/>
        </p:nvSpPr>
        <p:spPr>
          <a:xfrm>
            <a:off x="5622227" y="2678145"/>
            <a:ext cx="511016" cy="511016"/>
          </a:xfrm>
          <a:custGeom>
            <a:avLst/>
            <a:gdLst/>
            <a:ahLst/>
            <a:cxnLst/>
            <a:rect l="l" t="t" r="r" b="b"/>
            <a:pathLst>
              <a:path w="681354" h="681354">
                <a:moveTo>
                  <a:pt x="340359" y="0"/>
                </a:moveTo>
                <a:lnTo>
                  <a:pt x="294131" y="3048"/>
                </a:lnTo>
                <a:lnTo>
                  <a:pt x="249936" y="12191"/>
                </a:lnTo>
                <a:lnTo>
                  <a:pt x="207899" y="26796"/>
                </a:lnTo>
                <a:lnTo>
                  <a:pt x="168528" y="46481"/>
                </a:lnTo>
                <a:lnTo>
                  <a:pt x="132333" y="70865"/>
                </a:lnTo>
                <a:lnTo>
                  <a:pt x="99695" y="99694"/>
                </a:lnTo>
                <a:lnTo>
                  <a:pt x="70866" y="132333"/>
                </a:lnTo>
                <a:lnTo>
                  <a:pt x="46481" y="168528"/>
                </a:lnTo>
                <a:lnTo>
                  <a:pt x="26797" y="207898"/>
                </a:lnTo>
                <a:lnTo>
                  <a:pt x="12192" y="249935"/>
                </a:lnTo>
                <a:lnTo>
                  <a:pt x="3048" y="294131"/>
                </a:lnTo>
                <a:lnTo>
                  <a:pt x="0" y="340359"/>
                </a:lnTo>
                <a:lnTo>
                  <a:pt x="3048" y="386588"/>
                </a:lnTo>
                <a:lnTo>
                  <a:pt x="12192" y="430783"/>
                </a:lnTo>
                <a:lnTo>
                  <a:pt x="26797" y="472820"/>
                </a:lnTo>
                <a:lnTo>
                  <a:pt x="46481" y="512190"/>
                </a:lnTo>
                <a:lnTo>
                  <a:pt x="70866" y="548385"/>
                </a:lnTo>
                <a:lnTo>
                  <a:pt x="99695" y="581024"/>
                </a:lnTo>
                <a:lnTo>
                  <a:pt x="132333" y="609853"/>
                </a:lnTo>
                <a:lnTo>
                  <a:pt x="168528" y="634364"/>
                </a:lnTo>
                <a:lnTo>
                  <a:pt x="207899" y="654049"/>
                </a:lnTo>
                <a:lnTo>
                  <a:pt x="249936" y="668654"/>
                </a:lnTo>
                <a:lnTo>
                  <a:pt x="294131" y="677798"/>
                </a:lnTo>
                <a:lnTo>
                  <a:pt x="340359" y="680846"/>
                </a:lnTo>
                <a:lnTo>
                  <a:pt x="386588" y="677798"/>
                </a:lnTo>
                <a:lnTo>
                  <a:pt x="430911" y="668654"/>
                </a:lnTo>
                <a:lnTo>
                  <a:pt x="472948" y="654049"/>
                </a:lnTo>
                <a:lnTo>
                  <a:pt x="512191" y="634364"/>
                </a:lnTo>
                <a:lnTo>
                  <a:pt x="548386" y="609853"/>
                </a:lnTo>
                <a:lnTo>
                  <a:pt x="581151" y="581024"/>
                </a:lnTo>
                <a:lnTo>
                  <a:pt x="609853" y="548385"/>
                </a:lnTo>
                <a:lnTo>
                  <a:pt x="634365" y="512190"/>
                </a:lnTo>
                <a:lnTo>
                  <a:pt x="654050" y="472820"/>
                </a:lnTo>
                <a:lnTo>
                  <a:pt x="668654" y="430783"/>
                </a:lnTo>
                <a:lnTo>
                  <a:pt x="677799" y="386588"/>
                </a:lnTo>
                <a:lnTo>
                  <a:pt x="680847" y="340359"/>
                </a:lnTo>
                <a:lnTo>
                  <a:pt x="677799" y="294131"/>
                </a:lnTo>
                <a:lnTo>
                  <a:pt x="668654" y="249935"/>
                </a:lnTo>
                <a:lnTo>
                  <a:pt x="654050" y="207898"/>
                </a:lnTo>
                <a:lnTo>
                  <a:pt x="634365" y="168528"/>
                </a:lnTo>
                <a:lnTo>
                  <a:pt x="609853" y="132333"/>
                </a:lnTo>
                <a:lnTo>
                  <a:pt x="581151" y="99694"/>
                </a:lnTo>
                <a:lnTo>
                  <a:pt x="548386" y="70865"/>
                </a:lnTo>
                <a:lnTo>
                  <a:pt x="512191" y="46481"/>
                </a:lnTo>
                <a:lnTo>
                  <a:pt x="472948" y="26796"/>
                </a:lnTo>
                <a:lnTo>
                  <a:pt x="430911" y="12191"/>
                </a:lnTo>
                <a:lnTo>
                  <a:pt x="386588" y="3048"/>
                </a:lnTo>
                <a:lnTo>
                  <a:pt x="340359" y="0"/>
                </a:lnTo>
                <a:close/>
              </a:path>
            </a:pathLst>
          </a:custGeom>
          <a:solidFill>
            <a:srgbClr val="00CC00"/>
          </a:solidFill>
        </p:spPr>
        <p:txBody>
          <a:bodyPr wrap="square" lIns="0" tIns="0" rIns="0" bIns="0" rtlCol="0"/>
          <a:lstStyle/>
          <a:p>
            <a:endParaRPr sz="1050"/>
          </a:p>
        </p:txBody>
      </p:sp>
      <p:sp>
        <p:nvSpPr>
          <p:cNvPr id="19" name="object 19"/>
          <p:cNvSpPr/>
          <p:nvPr/>
        </p:nvSpPr>
        <p:spPr>
          <a:xfrm>
            <a:off x="5430202" y="3123532"/>
            <a:ext cx="894874" cy="507683"/>
          </a:xfrm>
          <a:custGeom>
            <a:avLst/>
            <a:gdLst/>
            <a:ahLst/>
            <a:cxnLst/>
            <a:rect l="l" t="t" r="r" b="b"/>
            <a:pathLst>
              <a:path w="1193165" h="676910">
                <a:moveTo>
                  <a:pt x="596391" y="0"/>
                </a:moveTo>
                <a:lnTo>
                  <a:pt x="547497" y="2031"/>
                </a:lnTo>
                <a:lnTo>
                  <a:pt x="499618" y="7746"/>
                </a:lnTo>
                <a:lnTo>
                  <a:pt x="453135" y="17271"/>
                </a:lnTo>
                <a:lnTo>
                  <a:pt x="407924" y="30352"/>
                </a:lnTo>
                <a:lnTo>
                  <a:pt x="364235" y="46862"/>
                </a:lnTo>
                <a:lnTo>
                  <a:pt x="322325" y="66547"/>
                </a:lnTo>
                <a:lnTo>
                  <a:pt x="282321" y="89407"/>
                </a:lnTo>
                <a:lnTo>
                  <a:pt x="244221" y="115062"/>
                </a:lnTo>
                <a:lnTo>
                  <a:pt x="208279" y="143637"/>
                </a:lnTo>
                <a:lnTo>
                  <a:pt x="174751" y="174751"/>
                </a:lnTo>
                <a:lnTo>
                  <a:pt x="143636" y="208280"/>
                </a:lnTo>
                <a:lnTo>
                  <a:pt x="115061" y="244220"/>
                </a:lnTo>
                <a:lnTo>
                  <a:pt x="89407" y="282320"/>
                </a:lnTo>
                <a:lnTo>
                  <a:pt x="66548" y="322325"/>
                </a:lnTo>
                <a:lnTo>
                  <a:pt x="46862" y="364236"/>
                </a:lnTo>
                <a:lnTo>
                  <a:pt x="30352" y="407924"/>
                </a:lnTo>
                <a:lnTo>
                  <a:pt x="17272" y="453136"/>
                </a:lnTo>
                <a:lnTo>
                  <a:pt x="7747" y="499618"/>
                </a:lnTo>
                <a:lnTo>
                  <a:pt x="2031" y="547496"/>
                </a:lnTo>
                <a:lnTo>
                  <a:pt x="0" y="596391"/>
                </a:lnTo>
                <a:lnTo>
                  <a:pt x="8127" y="676656"/>
                </a:lnTo>
                <a:lnTo>
                  <a:pt x="1184782" y="676656"/>
                </a:lnTo>
                <a:lnTo>
                  <a:pt x="1192910" y="596391"/>
                </a:lnTo>
                <a:lnTo>
                  <a:pt x="1190878" y="547496"/>
                </a:lnTo>
                <a:lnTo>
                  <a:pt x="1185163" y="499618"/>
                </a:lnTo>
                <a:lnTo>
                  <a:pt x="1175511" y="453136"/>
                </a:lnTo>
                <a:lnTo>
                  <a:pt x="1162557" y="407924"/>
                </a:lnTo>
                <a:lnTo>
                  <a:pt x="1146048" y="364236"/>
                </a:lnTo>
                <a:lnTo>
                  <a:pt x="1126362" y="322325"/>
                </a:lnTo>
                <a:lnTo>
                  <a:pt x="1103502" y="282320"/>
                </a:lnTo>
                <a:lnTo>
                  <a:pt x="1077849" y="244220"/>
                </a:lnTo>
                <a:lnTo>
                  <a:pt x="1049274" y="208280"/>
                </a:lnTo>
                <a:lnTo>
                  <a:pt x="1018158" y="174751"/>
                </a:lnTo>
                <a:lnTo>
                  <a:pt x="984630" y="143637"/>
                </a:lnTo>
                <a:lnTo>
                  <a:pt x="948689" y="115062"/>
                </a:lnTo>
                <a:lnTo>
                  <a:pt x="910589" y="89407"/>
                </a:lnTo>
                <a:lnTo>
                  <a:pt x="870457" y="66547"/>
                </a:lnTo>
                <a:lnTo>
                  <a:pt x="828548" y="46862"/>
                </a:lnTo>
                <a:lnTo>
                  <a:pt x="784986" y="30352"/>
                </a:lnTo>
                <a:lnTo>
                  <a:pt x="739775" y="17271"/>
                </a:lnTo>
                <a:lnTo>
                  <a:pt x="693165" y="7746"/>
                </a:lnTo>
                <a:lnTo>
                  <a:pt x="645286" y="2031"/>
                </a:lnTo>
                <a:lnTo>
                  <a:pt x="596391" y="0"/>
                </a:lnTo>
                <a:close/>
              </a:path>
            </a:pathLst>
          </a:custGeom>
          <a:solidFill>
            <a:srgbClr val="00CC00"/>
          </a:solidFill>
        </p:spPr>
        <p:txBody>
          <a:bodyPr wrap="square" lIns="0" tIns="0" rIns="0" bIns="0" rtlCol="0"/>
          <a:lstStyle/>
          <a:p>
            <a:endParaRPr sz="1050"/>
          </a:p>
        </p:txBody>
      </p:sp>
      <p:sp>
        <p:nvSpPr>
          <p:cNvPr id="20" name="object 20"/>
          <p:cNvSpPr txBox="1"/>
          <p:nvPr/>
        </p:nvSpPr>
        <p:spPr>
          <a:xfrm>
            <a:off x="6410515" y="3093910"/>
            <a:ext cx="1552861" cy="425116"/>
          </a:xfrm>
          <a:prstGeom prst="rect">
            <a:avLst/>
          </a:prstGeom>
        </p:spPr>
        <p:txBody>
          <a:bodyPr vert="horz" wrap="square" lIns="0" tIns="9525" rIns="0" bIns="0" rtlCol="0">
            <a:spAutoFit/>
          </a:bodyPr>
          <a:lstStyle/>
          <a:p>
            <a:pPr marL="9525">
              <a:spcBef>
                <a:spcPts val="75"/>
              </a:spcBef>
            </a:pPr>
            <a:r>
              <a:rPr sz="2700" b="1" dirty="0">
                <a:solidFill>
                  <a:srgbClr val="097CC1"/>
                </a:solidFill>
              </a:rPr>
              <a:t>BLAH</a:t>
            </a:r>
            <a:endParaRPr sz="2700" dirty="0"/>
          </a:p>
        </p:txBody>
      </p:sp>
      <p:sp>
        <p:nvSpPr>
          <p:cNvPr id="21" name="object 21"/>
          <p:cNvSpPr txBox="1"/>
          <p:nvPr/>
        </p:nvSpPr>
        <p:spPr>
          <a:xfrm>
            <a:off x="6325076" y="3592534"/>
            <a:ext cx="2814638" cy="702115"/>
          </a:xfrm>
          <a:prstGeom prst="rect">
            <a:avLst/>
          </a:prstGeom>
        </p:spPr>
        <p:txBody>
          <a:bodyPr vert="horz" wrap="square" lIns="0" tIns="9525" rIns="0" bIns="0" rtlCol="0">
            <a:spAutoFit/>
          </a:bodyPr>
          <a:lstStyle/>
          <a:p>
            <a:pPr marL="9525">
              <a:spcBef>
                <a:spcPts val="75"/>
              </a:spcBef>
            </a:pPr>
            <a:r>
              <a:rPr sz="2100" b="1" dirty="0">
                <a:solidFill>
                  <a:srgbClr val="097CC1"/>
                </a:solidFill>
              </a:rPr>
              <a:t>BLAH</a:t>
            </a:r>
            <a:r>
              <a:rPr sz="6750" b="1" baseline="-16666" dirty="0">
                <a:solidFill>
                  <a:srgbClr val="097CC1"/>
                </a:solidFill>
              </a:rPr>
              <a:t>BLAH</a:t>
            </a:r>
            <a:endParaRPr sz="6750" baseline="-16666" dirty="0"/>
          </a:p>
        </p:txBody>
      </p:sp>
      <p:sp>
        <p:nvSpPr>
          <p:cNvPr id="22" name="object 22"/>
          <p:cNvSpPr txBox="1"/>
          <p:nvPr/>
        </p:nvSpPr>
        <p:spPr>
          <a:xfrm>
            <a:off x="6602225" y="3607710"/>
            <a:ext cx="907065" cy="193803"/>
          </a:xfrm>
          <a:prstGeom prst="rect">
            <a:avLst/>
          </a:prstGeom>
        </p:spPr>
        <p:txBody>
          <a:bodyPr vert="horz" wrap="square" lIns="0" tIns="9049" rIns="0" bIns="0" rtlCol="0">
            <a:spAutoFit/>
          </a:bodyPr>
          <a:lstStyle/>
          <a:p>
            <a:pPr marL="9525">
              <a:spcBef>
                <a:spcPts val="71"/>
              </a:spcBef>
            </a:pPr>
            <a:r>
              <a:rPr sz="1200" b="1" dirty="0">
                <a:solidFill>
                  <a:srgbClr val="097CC1"/>
                </a:solidFill>
              </a:rPr>
              <a:t>BLAH</a:t>
            </a:r>
            <a:endParaRPr sz="1200" dirty="0"/>
          </a:p>
        </p:txBody>
      </p:sp>
      <p:sp>
        <p:nvSpPr>
          <p:cNvPr id="23" name="object 23"/>
          <p:cNvSpPr txBox="1"/>
          <p:nvPr/>
        </p:nvSpPr>
        <p:spPr>
          <a:xfrm>
            <a:off x="6876859" y="3206687"/>
            <a:ext cx="2102549" cy="470802"/>
          </a:xfrm>
          <a:prstGeom prst="rect">
            <a:avLst/>
          </a:prstGeom>
        </p:spPr>
        <p:txBody>
          <a:bodyPr vert="horz" wrap="square" lIns="0" tIns="9049" rIns="0" bIns="0" rtlCol="0">
            <a:spAutoFit/>
          </a:bodyPr>
          <a:lstStyle/>
          <a:p>
            <a:pPr marL="9525">
              <a:spcBef>
                <a:spcPts val="71"/>
              </a:spcBef>
            </a:pPr>
            <a:r>
              <a:rPr sz="2250" b="1" baseline="1388" dirty="0">
                <a:solidFill>
                  <a:srgbClr val="097CC1"/>
                </a:solidFill>
              </a:rPr>
              <a:t>BLAH </a:t>
            </a:r>
            <a:r>
              <a:rPr sz="3000" b="1" dirty="0">
                <a:solidFill>
                  <a:srgbClr val="097CC1"/>
                </a:solidFill>
              </a:rPr>
              <a:t>BLAH</a:t>
            </a:r>
            <a:endParaRPr sz="3000" dirty="0"/>
          </a:p>
        </p:txBody>
      </p:sp>
      <p:sp>
        <p:nvSpPr>
          <p:cNvPr id="27" name="object 27"/>
          <p:cNvSpPr/>
          <p:nvPr/>
        </p:nvSpPr>
        <p:spPr>
          <a:xfrm>
            <a:off x="257442" y="764772"/>
            <a:ext cx="891340" cy="89134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8" name="object 28"/>
          <p:cNvSpPr/>
          <p:nvPr/>
        </p:nvSpPr>
        <p:spPr>
          <a:xfrm>
            <a:off x="7431786" y="2288286"/>
            <a:ext cx="822959" cy="85496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9" name="object 29"/>
          <p:cNvSpPr/>
          <p:nvPr/>
        </p:nvSpPr>
        <p:spPr>
          <a:xfrm>
            <a:off x="7600282" y="2456431"/>
            <a:ext cx="485585" cy="51832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0" name="object 30"/>
          <p:cNvSpPr/>
          <p:nvPr/>
        </p:nvSpPr>
        <p:spPr>
          <a:xfrm>
            <a:off x="8124444" y="2305431"/>
            <a:ext cx="854964" cy="853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1" name="object 31"/>
          <p:cNvSpPr/>
          <p:nvPr/>
        </p:nvSpPr>
        <p:spPr>
          <a:xfrm>
            <a:off x="8292846" y="2473643"/>
            <a:ext cx="517398" cy="51739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2" name="object 32"/>
          <p:cNvSpPr/>
          <p:nvPr/>
        </p:nvSpPr>
        <p:spPr>
          <a:xfrm>
            <a:off x="7748396" y="1973961"/>
            <a:ext cx="893826" cy="89382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3" name="object 33"/>
          <p:cNvSpPr/>
          <p:nvPr/>
        </p:nvSpPr>
        <p:spPr>
          <a:xfrm>
            <a:off x="7917656" y="2143106"/>
            <a:ext cx="555993" cy="555993"/>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4" name="object 34"/>
          <p:cNvSpPr/>
          <p:nvPr/>
        </p:nvSpPr>
        <p:spPr>
          <a:xfrm>
            <a:off x="1048702" y="2732275"/>
            <a:ext cx="850172" cy="85017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5" name="object 35"/>
          <p:cNvSpPr/>
          <p:nvPr/>
        </p:nvSpPr>
        <p:spPr>
          <a:xfrm>
            <a:off x="2346864" y="2601753"/>
            <a:ext cx="405765" cy="405765"/>
          </a:xfrm>
          <a:custGeom>
            <a:avLst/>
            <a:gdLst/>
            <a:ahLst/>
            <a:cxnLst/>
            <a:rect l="l" t="t" r="r" b="b"/>
            <a:pathLst>
              <a:path w="541020" h="541020">
                <a:moveTo>
                  <a:pt x="270383" y="0"/>
                </a:moveTo>
                <a:lnTo>
                  <a:pt x="221742" y="4318"/>
                </a:lnTo>
                <a:lnTo>
                  <a:pt x="176022" y="16891"/>
                </a:lnTo>
                <a:lnTo>
                  <a:pt x="133858" y="36957"/>
                </a:lnTo>
                <a:lnTo>
                  <a:pt x="96139" y="63627"/>
                </a:lnTo>
                <a:lnTo>
                  <a:pt x="63627" y="96139"/>
                </a:lnTo>
                <a:lnTo>
                  <a:pt x="36957" y="133858"/>
                </a:lnTo>
                <a:lnTo>
                  <a:pt x="16891" y="176022"/>
                </a:lnTo>
                <a:lnTo>
                  <a:pt x="4318" y="221742"/>
                </a:lnTo>
                <a:lnTo>
                  <a:pt x="0" y="270383"/>
                </a:lnTo>
                <a:lnTo>
                  <a:pt x="4318" y="318897"/>
                </a:lnTo>
                <a:lnTo>
                  <a:pt x="16891" y="364744"/>
                </a:lnTo>
                <a:lnTo>
                  <a:pt x="36957" y="406781"/>
                </a:lnTo>
                <a:lnTo>
                  <a:pt x="63627" y="444500"/>
                </a:lnTo>
                <a:lnTo>
                  <a:pt x="96139" y="477139"/>
                </a:lnTo>
                <a:lnTo>
                  <a:pt x="133858" y="503809"/>
                </a:lnTo>
                <a:lnTo>
                  <a:pt x="176022" y="523875"/>
                </a:lnTo>
                <a:lnTo>
                  <a:pt x="221742" y="536448"/>
                </a:lnTo>
                <a:lnTo>
                  <a:pt x="270383" y="540766"/>
                </a:lnTo>
                <a:lnTo>
                  <a:pt x="319024" y="536448"/>
                </a:lnTo>
                <a:lnTo>
                  <a:pt x="364744" y="523875"/>
                </a:lnTo>
                <a:lnTo>
                  <a:pt x="406908" y="503809"/>
                </a:lnTo>
                <a:lnTo>
                  <a:pt x="444626" y="477139"/>
                </a:lnTo>
                <a:lnTo>
                  <a:pt x="477138" y="444500"/>
                </a:lnTo>
                <a:lnTo>
                  <a:pt x="503809" y="406781"/>
                </a:lnTo>
                <a:lnTo>
                  <a:pt x="523875" y="364744"/>
                </a:lnTo>
                <a:lnTo>
                  <a:pt x="536448" y="318897"/>
                </a:lnTo>
                <a:lnTo>
                  <a:pt x="540766" y="270383"/>
                </a:lnTo>
                <a:lnTo>
                  <a:pt x="536448" y="221742"/>
                </a:lnTo>
                <a:lnTo>
                  <a:pt x="523875" y="176022"/>
                </a:lnTo>
                <a:lnTo>
                  <a:pt x="503809" y="133858"/>
                </a:lnTo>
                <a:lnTo>
                  <a:pt x="477138" y="96139"/>
                </a:lnTo>
                <a:lnTo>
                  <a:pt x="444626" y="63627"/>
                </a:lnTo>
                <a:lnTo>
                  <a:pt x="406908" y="36957"/>
                </a:lnTo>
                <a:lnTo>
                  <a:pt x="364744" y="16891"/>
                </a:lnTo>
                <a:lnTo>
                  <a:pt x="319024" y="4318"/>
                </a:lnTo>
                <a:lnTo>
                  <a:pt x="270383" y="0"/>
                </a:lnTo>
                <a:close/>
              </a:path>
            </a:pathLst>
          </a:custGeom>
          <a:solidFill>
            <a:srgbClr val="FF3366"/>
          </a:solidFill>
        </p:spPr>
        <p:txBody>
          <a:bodyPr wrap="square" lIns="0" tIns="0" rIns="0" bIns="0" rtlCol="0"/>
          <a:lstStyle/>
          <a:p>
            <a:endParaRPr sz="1050"/>
          </a:p>
        </p:txBody>
      </p:sp>
      <p:sp>
        <p:nvSpPr>
          <p:cNvPr id="36" name="object 36"/>
          <p:cNvSpPr/>
          <p:nvPr/>
        </p:nvSpPr>
        <p:spPr>
          <a:xfrm>
            <a:off x="2346864" y="2601753"/>
            <a:ext cx="405765" cy="405765"/>
          </a:xfrm>
          <a:custGeom>
            <a:avLst/>
            <a:gdLst/>
            <a:ahLst/>
            <a:cxnLst/>
            <a:rect l="l" t="t" r="r" b="b"/>
            <a:pathLst>
              <a:path w="541020" h="541020">
                <a:moveTo>
                  <a:pt x="0" y="270383"/>
                </a:moveTo>
                <a:lnTo>
                  <a:pt x="4318" y="221742"/>
                </a:lnTo>
                <a:lnTo>
                  <a:pt x="16891" y="176022"/>
                </a:lnTo>
                <a:lnTo>
                  <a:pt x="36957" y="133858"/>
                </a:lnTo>
                <a:lnTo>
                  <a:pt x="63627" y="96139"/>
                </a:lnTo>
                <a:lnTo>
                  <a:pt x="96139" y="63627"/>
                </a:lnTo>
                <a:lnTo>
                  <a:pt x="133858" y="36957"/>
                </a:lnTo>
                <a:lnTo>
                  <a:pt x="176022" y="16891"/>
                </a:lnTo>
                <a:lnTo>
                  <a:pt x="221742" y="4318"/>
                </a:lnTo>
                <a:lnTo>
                  <a:pt x="270383" y="0"/>
                </a:lnTo>
                <a:lnTo>
                  <a:pt x="319024" y="4318"/>
                </a:lnTo>
                <a:lnTo>
                  <a:pt x="364744" y="16891"/>
                </a:lnTo>
                <a:lnTo>
                  <a:pt x="406908" y="36957"/>
                </a:lnTo>
                <a:lnTo>
                  <a:pt x="444626" y="63627"/>
                </a:lnTo>
                <a:lnTo>
                  <a:pt x="477138" y="96139"/>
                </a:lnTo>
                <a:lnTo>
                  <a:pt x="503809" y="133858"/>
                </a:lnTo>
                <a:lnTo>
                  <a:pt x="523875" y="176022"/>
                </a:lnTo>
                <a:lnTo>
                  <a:pt x="536448" y="221742"/>
                </a:lnTo>
                <a:lnTo>
                  <a:pt x="540766" y="270383"/>
                </a:lnTo>
                <a:lnTo>
                  <a:pt x="536448" y="318897"/>
                </a:lnTo>
                <a:lnTo>
                  <a:pt x="523875" y="364744"/>
                </a:lnTo>
                <a:lnTo>
                  <a:pt x="503809" y="406781"/>
                </a:lnTo>
                <a:lnTo>
                  <a:pt x="477138" y="444500"/>
                </a:lnTo>
                <a:lnTo>
                  <a:pt x="444626" y="477139"/>
                </a:lnTo>
                <a:lnTo>
                  <a:pt x="406908" y="503809"/>
                </a:lnTo>
                <a:lnTo>
                  <a:pt x="364744" y="523875"/>
                </a:lnTo>
                <a:lnTo>
                  <a:pt x="319024" y="536448"/>
                </a:lnTo>
                <a:lnTo>
                  <a:pt x="270383" y="540766"/>
                </a:lnTo>
                <a:lnTo>
                  <a:pt x="221742" y="536448"/>
                </a:lnTo>
                <a:lnTo>
                  <a:pt x="176022" y="523875"/>
                </a:lnTo>
                <a:lnTo>
                  <a:pt x="133858" y="503809"/>
                </a:lnTo>
                <a:lnTo>
                  <a:pt x="96139" y="477139"/>
                </a:lnTo>
                <a:lnTo>
                  <a:pt x="63627" y="444500"/>
                </a:lnTo>
                <a:lnTo>
                  <a:pt x="36957" y="406781"/>
                </a:lnTo>
                <a:lnTo>
                  <a:pt x="16891" y="364744"/>
                </a:lnTo>
                <a:lnTo>
                  <a:pt x="4318" y="318897"/>
                </a:lnTo>
                <a:lnTo>
                  <a:pt x="0" y="270383"/>
                </a:lnTo>
                <a:close/>
              </a:path>
            </a:pathLst>
          </a:custGeom>
          <a:ln w="38100">
            <a:solidFill>
              <a:srgbClr val="FFFFFF"/>
            </a:solidFill>
          </a:ln>
        </p:spPr>
        <p:txBody>
          <a:bodyPr wrap="square" lIns="0" tIns="0" rIns="0" bIns="0" rtlCol="0"/>
          <a:lstStyle/>
          <a:p>
            <a:endParaRPr sz="1050"/>
          </a:p>
        </p:txBody>
      </p:sp>
      <p:sp>
        <p:nvSpPr>
          <p:cNvPr id="37" name="object 37"/>
          <p:cNvSpPr txBox="1"/>
          <p:nvPr/>
        </p:nvSpPr>
        <p:spPr>
          <a:xfrm>
            <a:off x="2468974" y="2707386"/>
            <a:ext cx="225457" cy="171201"/>
          </a:xfrm>
          <a:prstGeom prst="rect">
            <a:avLst/>
          </a:prstGeom>
        </p:spPr>
        <p:txBody>
          <a:bodyPr vert="horz" wrap="square" lIns="0" tIns="9525" rIns="0" bIns="0" rtlCol="0">
            <a:spAutoFit/>
          </a:bodyPr>
          <a:lstStyle/>
          <a:p>
            <a:pPr marL="9525">
              <a:spcBef>
                <a:spcPts val="75"/>
              </a:spcBef>
            </a:pPr>
            <a:r>
              <a:rPr sz="1050" b="1" dirty="0">
                <a:solidFill>
                  <a:srgbClr val="FFFFFF"/>
                </a:solidFill>
              </a:rPr>
              <a:t>11</a:t>
            </a:r>
            <a:endParaRPr sz="1050" dirty="0"/>
          </a:p>
        </p:txBody>
      </p:sp>
      <p:sp>
        <p:nvSpPr>
          <p:cNvPr id="38" name="object 38"/>
          <p:cNvSpPr/>
          <p:nvPr/>
        </p:nvSpPr>
        <p:spPr>
          <a:xfrm>
            <a:off x="306495" y="2606993"/>
            <a:ext cx="405765" cy="405765"/>
          </a:xfrm>
          <a:custGeom>
            <a:avLst/>
            <a:gdLst/>
            <a:ahLst/>
            <a:cxnLst/>
            <a:rect l="l" t="t" r="r" b="b"/>
            <a:pathLst>
              <a:path w="541019" h="541020">
                <a:moveTo>
                  <a:pt x="270370" y="0"/>
                </a:moveTo>
                <a:lnTo>
                  <a:pt x="221767" y="4318"/>
                </a:lnTo>
                <a:lnTo>
                  <a:pt x="176022" y="16890"/>
                </a:lnTo>
                <a:lnTo>
                  <a:pt x="133908" y="36957"/>
                </a:lnTo>
                <a:lnTo>
                  <a:pt x="96177" y="63626"/>
                </a:lnTo>
                <a:lnTo>
                  <a:pt x="63588" y="96138"/>
                </a:lnTo>
                <a:lnTo>
                  <a:pt x="36906" y="133858"/>
                </a:lnTo>
                <a:lnTo>
                  <a:pt x="16916" y="176022"/>
                </a:lnTo>
                <a:lnTo>
                  <a:pt x="4356" y="221742"/>
                </a:lnTo>
                <a:lnTo>
                  <a:pt x="0" y="270383"/>
                </a:lnTo>
                <a:lnTo>
                  <a:pt x="4356" y="319024"/>
                </a:lnTo>
                <a:lnTo>
                  <a:pt x="16916" y="364744"/>
                </a:lnTo>
                <a:lnTo>
                  <a:pt x="36906" y="406908"/>
                </a:lnTo>
                <a:lnTo>
                  <a:pt x="63588" y="444627"/>
                </a:lnTo>
                <a:lnTo>
                  <a:pt x="96177" y="477139"/>
                </a:lnTo>
                <a:lnTo>
                  <a:pt x="133908" y="503809"/>
                </a:lnTo>
                <a:lnTo>
                  <a:pt x="176022" y="523875"/>
                </a:lnTo>
                <a:lnTo>
                  <a:pt x="221767" y="536448"/>
                </a:lnTo>
                <a:lnTo>
                  <a:pt x="270370" y="540766"/>
                </a:lnTo>
                <a:lnTo>
                  <a:pt x="318973" y="536448"/>
                </a:lnTo>
                <a:lnTo>
                  <a:pt x="364718" y="523875"/>
                </a:lnTo>
                <a:lnTo>
                  <a:pt x="406831" y="503809"/>
                </a:lnTo>
                <a:lnTo>
                  <a:pt x="444576" y="477139"/>
                </a:lnTo>
                <a:lnTo>
                  <a:pt x="477164" y="444627"/>
                </a:lnTo>
                <a:lnTo>
                  <a:pt x="503834" y="406908"/>
                </a:lnTo>
                <a:lnTo>
                  <a:pt x="523836" y="364744"/>
                </a:lnTo>
                <a:lnTo>
                  <a:pt x="536397" y="319024"/>
                </a:lnTo>
                <a:lnTo>
                  <a:pt x="540753" y="270383"/>
                </a:lnTo>
                <a:lnTo>
                  <a:pt x="536397" y="221742"/>
                </a:lnTo>
                <a:lnTo>
                  <a:pt x="523836" y="176022"/>
                </a:lnTo>
                <a:lnTo>
                  <a:pt x="503834" y="133858"/>
                </a:lnTo>
                <a:lnTo>
                  <a:pt x="477164" y="96138"/>
                </a:lnTo>
                <a:lnTo>
                  <a:pt x="444576" y="63626"/>
                </a:lnTo>
                <a:lnTo>
                  <a:pt x="406831" y="36957"/>
                </a:lnTo>
                <a:lnTo>
                  <a:pt x="364718" y="16890"/>
                </a:lnTo>
                <a:lnTo>
                  <a:pt x="318973" y="4318"/>
                </a:lnTo>
                <a:lnTo>
                  <a:pt x="270370" y="0"/>
                </a:lnTo>
                <a:close/>
              </a:path>
            </a:pathLst>
          </a:custGeom>
          <a:solidFill>
            <a:srgbClr val="FF3366"/>
          </a:solidFill>
        </p:spPr>
        <p:txBody>
          <a:bodyPr wrap="square" lIns="0" tIns="0" rIns="0" bIns="0" rtlCol="0"/>
          <a:lstStyle/>
          <a:p>
            <a:endParaRPr sz="1050"/>
          </a:p>
        </p:txBody>
      </p:sp>
      <p:sp>
        <p:nvSpPr>
          <p:cNvPr id="39" name="object 39"/>
          <p:cNvSpPr/>
          <p:nvPr/>
        </p:nvSpPr>
        <p:spPr>
          <a:xfrm>
            <a:off x="306495" y="2606993"/>
            <a:ext cx="405765" cy="405765"/>
          </a:xfrm>
          <a:custGeom>
            <a:avLst/>
            <a:gdLst/>
            <a:ahLst/>
            <a:cxnLst/>
            <a:rect l="l" t="t" r="r" b="b"/>
            <a:pathLst>
              <a:path w="541019" h="541020">
                <a:moveTo>
                  <a:pt x="0" y="270383"/>
                </a:moveTo>
                <a:lnTo>
                  <a:pt x="4356" y="221742"/>
                </a:lnTo>
                <a:lnTo>
                  <a:pt x="16916" y="176022"/>
                </a:lnTo>
                <a:lnTo>
                  <a:pt x="36906" y="133858"/>
                </a:lnTo>
                <a:lnTo>
                  <a:pt x="63588" y="96138"/>
                </a:lnTo>
                <a:lnTo>
                  <a:pt x="96177" y="63626"/>
                </a:lnTo>
                <a:lnTo>
                  <a:pt x="133908" y="36957"/>
                </a:lnTo>
                <a:lnTo>
                  <a:pt x="176022" y="16890"/>
                </a:lnTo>
                <a:lnTo>
                  <a:pt x="221767" y="4318"/>
                </a:lnTo>
                <a:lnTo>
                  <a:pt x="270370" y="0"/>
                </a:lnTo>
                <a:lnTo>
                  <a:pt x="318973" y="4318"/>
                </a:lnTo>
                <a:lnTo>
                  <a:pt x="364718" y="16890"/>
                </a:lnTo>
                <a:lnTo>
                  <a:pt x="406831" y="36957"/>
                </a:lnTo>
                <a:lnTo>
                  <a:pt x="444576" y="63626"/>
                </a:lnTo>
                <a:lnTo>
                  <a:pt x="477164" y="96138"/>
                </a:lnTo>
                <a:lnTo>
                  <a:pt x="503834" y="133858"/>
                </a:lnTo>
                <a:lnTo>
                  <a:pt x="523836" y="176022"/>
                </a:lnTo>
                <a:lnTo>
                  <a:pt x="536397" y="221742"/>
                </a:lnTo>
                <a:lnTo>
                  <a:pt x="540753" y="270383"/>
                </a:lnTo>
                <a:lnTo>
                  <a:pt x="536397" y="319024"/>
                </a:lnTo>
                <a:lnTo>
                  <a:pt x="523836" y="364744"/>
                </a:lnTo>
                <a:lnTo>
                  <a:pt x="503834" y="406908"/>
                </a:lnTo>
                <a:lnTo>
                  <a:pt x="477164" y="444627"/>
                </a:lnTo>
                <a:lnTo>
                  <a:pt x="444576" y="477139"/>
                </a:lnTo>
                <a:lnTo>
                  <a:pt x="406831" y="503809"/>
                </a:lnTo>
                <a:lnTo>
                  <a:pt x="364718" y="523875"/>
                </a:lnTo>
                <a:lnTo>
                  <a:pt x="318973" y="536448"/>
                </a:lnTo>
                <a:lnTo>
                  <a:pt x="270370" y="540766"/>
                </a:lnTo>
                <a:lnTo>
                  <a:pt x="221767" y="536448"/>
                </a:lnTo>
                <a:lnTo>
                  <a:pt x="176022" y="523875"/>
                </a:lnTo>
                <a:lnTo>
                  <a:pt x="133908" y="503809"/>
                </a:lnTo>
                <a:lnTo>
                  <a:pt x="96177" y="477139"/>
                </a:lnTo>
                <a:lnTo>
                  <a:pt x="63588" y="444627"/>
                </a:lnTo>
                <a:lnTo>
                  <a:pt x="36906" y="406908"/>
                </a:lnTo>
                <a:lnTo>
                  <a:pt x="16916" y="364744"/>
                </a:lnTo>
                <a:lnTo>
                  <a:pt x="4356" y="319024"/>
                </a:lnTo>
                <a:lnTo>
                  <a:pt x="0" y="270383"/>
                </a:lnTo>
                <a:close/>
              </a:path>
            </a:pathLst>
          </a:custGeom>
          <a:ln w="38100">
            <a:solidFill>
              <a:srgbClr val="FFFFFF"/>
            </a:solidFill>
          </a:ln>
        </p:spPr>
        <p:txBody>
          <a:bodyPr wrap="square" lIns="0" tIns="0" rIns="0" bIns="0" rtlCol="0"/>
          <a:lstStyle/>
          <a:p>
            <a:endParaRPr sz="1050"/>
          </a:p>
        </p:txBody>
      </p:sp>
      <p:sp>
        <p:nvSpPr>
          <p:cNvPr id="40" name="object 40"/>
          <p:cNvSpPr txBox="1"/>
          <p:nvPr/>
        </p:nvSpPr>
        <p:spPr>
          <a:xfrm>
            <a:off x="425043" y="2712625"/>
            <a:ext cx="167640" cy="171201"/>
          </a:xfrm>
          <a:prstGeom prst="rect">
            <a:avLst/>
          </a:prstGeom>
        </p:spPr>
        <p:txBody>
          <a:bodyPr vert="horz" wrap="square" lIns="0" tIns="9525" rIns="0" bIns="0" rtlCol="0">
            <a:spAutoFit/>
          </a:bodyPr>
          <a:lstStyle/>
          <a:p>
            <a:pPr marL="9525">
              <a:spcBef>
                <a:spcPts val="75"/>
              </a:spcBef>
            </a:pPr>
            <a:r>
              <a:rPr sz="1050" b="1" dirty="0">
                <a:solidFill>
                  <a:srgbClr val="FFFFFF"/>
                </a:solidFill>
              </a:rPr>
              <a:t>10</a:t>
            </a:r>
            <a:endParaRPr sz="1050"/>
          </a:p>
        </p:txBody>
      </p:sp>
      <p:sp>
        <p:nvSpPr>
          <p:cNvPr id="41" name="object 41"/>
          <p:cNvSpPr/>
          <p:nvPr/>
        </p:nvSpPr>
        <p:spPr>
          <a:xfrm>
            <a:off x="1410653" y="1315212"/>
            <a:ext cx="405765" cy="405765"/>
          </a:xfrm>
          <a:custGeom>
            <a:avLst/>
            <a:gdLst/>
            <a:ahLst/>
            <a:cxnLst/>
            <a:rect l="l" t="t" r="r" b="b"/>
            <a:pathLst>
              <a:path w="541019" h="541019">
                <a:moveTo>
                  <a:pt x="270382" y="0"/>
                </a:moveTo>
                <a:lnTo>
                  <a:pt x="221869" y="4318"/>
                </a:lnTo>
                <a:lnTo>
                  <a:pt x="176022" y="16891"/>
                </a:lnTo>
                <a:lnTo>
                  <a:pt x="133985" y="36957"/>
                </a:lnTo>
                <a:lnTo>
                  <a:pt x="96266" y="63626"/>
                </a:lnTo>
                <a:lnTo>
                  <a:pt x="63627" y="96138"/>
                </a:lnTo>
                <a:lnTo>
                  <a:pt x="36956" y="133858"/>
                </a:lnTo>
                <a:lnTo>
                  <a:pt x="16891" y="176022"/>
                </a:lnTo>
                <a:lnTo>
                  <a:pt x="4318" y="221742"/>
                </a:lnTo>
                <a:lnTo>
                  <a:pt x="0" y="270383"/>
                </a:lnTo>
                <a:lnTo>
                  <a:pt x="4318" y="319024"/>
                </a:lnTo>
                <a:lnTo>
                  <a:pt x="16891" y="364744"/>
                </a:lnTo>
                <a:lnTo>
                  <a:pt x="36956" y="406908"/>
                </a:lnTo>
                <a:lnTo>
                  <a:pt x="63627" y="444626"/>
                </a:lnTo>
                <a:lnTo>
                  <a:pt x="96266" y="477138"/>
                </a:lnTo>
                <a:lnTo>
                  <a:pt x="133985" y="503809"/>
                </a:lnTo>
                <a:lnTo>
                  <a:pt x="176022" y="523875"/>
                </a:lnTo>
                <a:lnTo>
                  <a:pt x="221869" y="536448"/>
                </a:lnTo>
                <a:lnTo>
                  <a:pt x="270382" y="540766"/>
                </a:lnTo>
                <a:lnTo>
                  <a:pt x="319024" y="536448"/>
                </a:lnTo>
                <a:lnTo>
                  <a:pt x="364744" y="523875"/>
                </a:lnTo>
                <a:lnTo>
                  <a:pt x="406907" y="503809"/>
                </a:lnTo>
                <a:lnTo>
                  <a:pt x="444627" y="477138"/>
                </a:lnTo>
                <a:lnTo>
                  <a:pt x="477138" y="444626"/>
                </a:lnTo>
                <a:lnTo>
                  <a:pt x="503809" y="406908"/>
                </a:lnTo>
                <a:lnTo>
                  <a:pt x="523875" y="364744"/>
                </a:lnTo>
                <a:lnTo>
                  <a:pt x="536448" y="319024"/>
                </a:lnTo>
                <a:lnTo>
                  <a:pt x="540766" y="270383"/>
                </a:lnTo>
                <a:lnTo>
                  <a:pt x="536448" y="221742"/>
                </a:lnTo>
                <a:lnTo>
                  <a:pt x="523875" y="176022"/>
                </a:lnTo>
                <a:lnTo>
                  <a:pt x="503809" y="133858"/>
                </a:lnTo>
                <a:lnTo>
                  <a:pt x="477138" y="96138"/>
                </a:lnTo>
                <a:lnTo>
                  <a:pt x="444627" y="63626"/>
                </a:lnTo>
                <a:lnTo>
                  <a:pt x="406907" y="36957"/>
                </a:lnTo>
                <a:lnTo>
                  <a:pt x="364744" y="16891"/>
                </a:lnTo>
                <a:lnTo>
                  <a:pt x="319024" y="4318"/>
                </a:lnTo>
                <a:lnTo>
                  <a:pt x="270382" y="0"/>
                </a:lnTo>
                <a:close/>
              </a:path>
            </a:pathLst>
          </a:custGeom>
          <a:solidFill>
            <a:srgbClr val="FF3366"/>
          </a:solidFill>
        </p:spPr>
        <p:txBody>
          <a:bodyPr wrap="square" lIns="0" tIns="0" rIns="0" bIns="0" rtlCol="0"/>
          <a:lstStyle/>
          <a:p>
            <a:endParaRPr sz="1050"/>
          </a:p>
        </p:txBody>
      </p:sp>
      <p:sp>
        <p:nvSpPr>
          <p:cNvPr id="42" name="object 42"/>
          <p:cNvSpPr/>
          <p:nvPr/>
        </p:nvSpPr>
        <p:spPr>
          <a:xfrm>
            <a:off x="1410653" y="1315212"/>
            <a:ext cx="405765" cy="405765"/>
          </a:xfrm>
          <a:custGeom>
            <a:avLst/>
            <a:gdLst/>
            <a:ahLst/>
            <a:cxnLst/>
            <a:rect l="l" t="t" r="r" b="b"/>
            <a:pathLst>
              <a:path w="541019" h="541019">
                <a:moveTo>
                  <a:pt x="0" y="270383"/>
                </a:moveTo>
                <a:lnTo>
                  <a:pt x="4318" y="221742"/>
                </a:lnTo>
                <a:lnTo>
                  <a:pt x="16891" y="176022"/>
                </a:lnTo>
                <a:lnTo>
                  <a:pt x="36956" y="133858"/>
                </a:lnTo>
                <a:lnTo>
                  <a:pt x="63627" y="96138"/>
                </a:lnTo>
                <a:lnTo>
                  <a:pt x="96266" y="63626"/>
                </a:lnTo>
                <a:lnTo>
                  <a:pt x="133985" y="36957"/>
                </a:lnTo>
                <a:lnTo>
                  <a:pt x="176022" y="16891"/>
                </a:lnTo>
                <a:lnTo>
                  <a:pt x="221869" y="4318"/>
                </a:lnTo>
                <a:lnTo>
                  <a:pt x="270382" y="0"/>
                </a:lnTo>
                <a:lnTo>
                  <a:pt x="319024" y="4318"/>
                </a:lnTo>
                <a:lnTo>
                  <a:pt x="364744" y="16891"/>
                </a:lnTo>
                <a:lnTo>
                  <a:pt x="406907" y="36957"/>
                </a:lnTo>
                <a:lnTo>
                  <a:pt x="444627" y="63626"/>
                </a:lnTo>
                <a:lnTo>
                  <a:pt x="477138" y="96138"/>
                </a:lnTo>
                <a:lnTo>
                  <a:pt x="503809" y="133858"/>
                </a:lnTo>
                <a:lnTo>
                  <a:pt x="523875" y="176022"/>
                </a:lnTo>
                <a:lnTo>
                  <a:pt x="536448" y="221742"/>
                </a:lnTo>
                <a:lnTo>
                  <a:pt x="540766" y="270383"/>
                </a:lnTo>
                <a:lnTo>
                  <a:pt x="536448" y="319024"/>
                </a:lnTo>
                <a:lnTo>
                  <a:pt x="523875" y="364744"/>
                </a:lnTo>
                <a:lnTo>
                  <a:pt x="503809" y="406908"/>
                </a:lnTo>
                <a:lnTo>
                  <a:pt x="477138" y="444626"/>
                </a:lnTo>
                <a:lnTo>
                  <a:pt x="444627" y="477138"/>
                </a:lnTo>
                <a:lnTo>
                  <a:pt x="406907" y="503809"/>
                </a:lnTo>
                <a:lnTo>
                  <a:pt x="364744" y="523875"/>
                </a:lnTo>
                <a:lnTo>
                  <a:pt x="319024" y="536448"/>
                </a:lnTo>
                <a:lnTo>
                  <a:pt x="270382" y="540766"/>
                </a:lnTo>
                <a:lnTo>
                  <a:pt x="221869" y="536448"/>
                </a:lnTo>
                <a:lnTo>
                  <a:pt x="176022" y="523875"/>
                </a:lnTo>
                <a:lnTo>
                  <a:pt x="133985" y="503809"/>
                </a:lnTo>
                <a:lnTo>
                  <a:pt x="96266" y="477138"/>
                </a:lnTo>
                <a:lnTo>
                  <a:pt x="63627" y="444626"/>
                </a:lnTo>
                <a:lnTo>
                  <a:pt x="36956" y="406908"/>
                </a:lnTo>
                <a:lnTo>
                  <a:pt x="16891" y="364744"/>
                </a:lnTo>
                <a:lnTo>
                  <a:pt x="4318" y="319024"/>
                </a:lnTo>
                <a:lnTo>
                  <a:pt x="0" y="270383"/>
                </a:lnTo>
                <a:close/>
              </a:path>
            </a:pathLst>
          </a:custGeom>
          <a:ln w="38100">
            <a:solidFill>
              <a:srgbClr val="FFFFFF"/>
            </a:solidFill>
          </a:ln>
        </p:spPr>
        <p:txBody>
          <a:bodyPr wrap="square" lIns="0" tIns="0" rIns="0" bIns="0" rtlCol="0"/>
          <a:lstStyle/>
          <a:p>
            <a:endParaRPr sz="1050"/>
          </a:p>
        </p:txBody>
      </p:sp>
      <p:sp>
        <p:nvSpPr>
          <p:cNvPr id="43" name="object 43"/>
          <p:cNvSpPr txBox="1"/>
          <p:nvPr/>
        </p:nvSpPr>
        <p:spPr>
          <a:xfrm>
            <a:off x="1566006" y="1420368"/>
            <a:ext cx="93821" cy="171681"/>
          </a:xfrm>
          <a:prstGeom prst="rect">
            <a:avLst/>
          </a:prstGeom>
        </p:spPr>
        <p:txBody>
          <a:bodyPr vert="horz" wrap="square" lIns="0" tIns="10001" rIns="0" bIns="0" rtlCol="0">
            <a:spAutoFit/>
          </a:bodyPr>
          <a:lstStyle/>
          <a:p>
            <a:pPr marL="9525">
              <a:spcBef>
                <a:spcPts val="79"/>
              </a:spcBef>
            </a:pPr>
            <a:r>
              <a:rPr sz="1050" b="1" dirty="0">
                <a:solidFill>
                  <a:srgbClr val="FFFFFF"/>
                </a:solidFill>
              </a:rPr>
              <a:t>7</a:t>
            </a:r>
            <a:endParaRPr sz="1050"/>
          </a:p>
        </p:txBody>
      </p:sp>
      <p:sp>
        <p:nvSpPr>
          <p:cNvPr id="44" name="object 44"/>
          <p:cNvSpPr/>
          <p:nvPr/>
        </p:nvSpPr>
        <p:spPr>
          <a:xfrm>
            <a:off x="3780568" y="1285684"/>
            <a:ext cx="405765" cy="405765"/>
          </a:xfrm>
          <a:custGeom>
            <a:avLst/>
            <a:gdLst/>
            <a:ahLst/>
            <a:cxnLst/>
            <a:rect l="l" t="t" r="r" b="b"/>
            <a:pathLst>
              <a:path w="541020" h="541019">
                <a:moveTo>
                  <a:pt x="270382" y="0"/>
                </a:moveTo>
                <a:lnTo>
                  <a:pt x="221741" y="4317"/>
                </a:lnTo>
                <a:lnTo>
                  <a:pt x="176021" y="16890"/>
                </a:lnTo>
                <a:lnTo>
                  <a:pt x="133857" y="36956"/>
                </a:lnTo>
                <a:lnTo>
                  <a:pt x="96138" y="63626"/>
                </a:lnTo>
                <a:lnTo>
                  <a:pt x="63626" y="96138"/>
                </a:lnTo>
                <a:lnTo>
                  <a:pt x="36956" y="133857"/>
                </a:lnTo>
                <a:lnTo>
                  <a:pt x="16890" y="176021"/>
                </a:lnTo>
                <a:lnTo>
                  <a:pt x="4317" y="221741"/>
                </a:lnTo>
                <a:lnTo>
                  <a:pt x="0" y="270382"/>
                </a:lnTo>
                <a:lnTo>
                  <a:pt x="4317" y="319024"/>
                </a:lnTo>
                <a:lnTo>
                  <a:pt x="16890" y="364743"/>
                </a:lnTo>
                <a:lnTo>
                  <a:pt x="36956" y="406907"/>
                </a:lnTo>
                <a:lnTo>
                  <a:pt x="63626" y="444626"/>
                </a:lnTo>
                <a:lnTo>
                  <a:pt x="96138" y="477138"/>
                </a:lnTo>
                <a:lnTo>
                  <a:pt x="133857" y="503808"/>
                </a:lnTo>
                <a:lnTo>
                  <a:pt x="176021" y="523875"/>
                </a:lnTo>
                <a:lnTo>
                  <a:pt x="221741" y="536448"/>
                </a:lnTo>
                <a:lnTo>
                  <a:pt x="270382" y="540765"/>
                </a:lnTo>
                <a:lnTo>
                  <a:pt x="318896" y="536448"/>
                </a:lnTo>
                <a:lnTo>
                  <a:pt x="364743" y="523875"/>
                </a:lnTo>
                <a:lnTo>
                  <a:pt x="406780" y="503808"/>
                </a:lnTo>
                <a:lnTo>
                  <a:pt x="444500" y="477138"/>
                </a:lnTo>
                <a:lnTo>
                  <a:pt x="477138" y="444626"/>
                </a:lnTo>
                <a:lnTo>
                  <a:pt x="503808" y="406907"/>
                </a:lnTo>
                <a:lnTo>
                  <a:pt x="523875" y="364743"/>
                </a:lnTo>
                <a:lnTo>
                  <a:pt x="536447" y="319024"/>
                </a:lnTo>
                <a:lnTo>
                  <a:pt x="540765" y="270382"/>
                </a:lnTo>
                <a:lnTo>
                  <a:pt x="536447" y="221741"/>
                </a:lnTo>
                <a:lnTo>
                  <a:pt x="523875" y="176021"/>
                </a:lnTo>
                <a:lnTo>
                  <a:pt x="503808" y="133857"/>
                </a:lnTo>
                <a:lnTo>
                  <a:pt x="477138" y="96138"/>
                </a:lnTo>
                <a:lnTo>
                  <a:pt x="444500" y="63626"/>
                </a:lnTo>
                <a:lnTo>
                  <a:pt x="406780" y="36956"/>
                </a:lnTo>
                <a:lnTo>
                  <a:pt x="364743" y="16890"/>
                </a:lnTo>
                <a:lnTo>
                  <a:pt x="318896" y="4317"/>
                </a:lnTo>
                <a:lnTo>
                  <a:pt x="270382" y="0"/>
                </a:lnTo>
                <a:close/>
              </a:path>
            </a:pathLst>
          </a:custGeom>
          <a:solidFill>
            <a:srgbClr val="FF3366"/>
          </a:solidFill>
        </p:spPr>
        <p:txBody>
          <a:bodyPr wrap="square" lIns="0" tIns="0" rIns="0" bIns="0" rtlCol="0"/>
          <a:lstStyle/>
          <a:p>
            <a:endParaRPr sz="1050"/>
          </a:p>
        </p:txBody>
      </p:sp>
      <p:sp>
        <p:nvSpPr>
          <p:cNvPr id="45" name="object 45"/>
          <p:cNvSpPr/>
          <p:nvPr/>
        </p:nvSpPr>
        <p:spPr>
          <a:xfrm>
            <a:off x="3780568" y="1285684"/>
            <a:ext cx="405765" cy="405765"/>
          </a:xfrm>
          <a:custGeom>
            <a:avLst/>
            <a:gdLst/>
            <a:ahLst/>
            <a:cxnLst/>
            <a:rect l="l" t="t" r="r" b="b"/>
            <a:pathLst>
              <a:path w="541020" h="541019">
                <a:moveTo>
                  <a:pt x="0" y="270382"/>
                </a:moveTo>
                <a:lnTo>
                  <a:pt x="4317" y="221741"/>
                </a:lnTo>
                <a:lnTo>
                  <a:pt x="16890" y="176021"/>
                </a:lnTo>
                <a:lnTo>
                  <a:pt x="36956" y="133857"/>
                </a:lnTo>
                <a:lnTo>
                  <a:pt x="63626" y="96138"/>
                </a:lnTo>
                <a:lnTo>
                  <a:pt x="96138" y="63626"/>
                </a:lnTo>
                <a:lnTo>
                  <a:pt x="133857" y="36956"/>
                </a:lnTo>
                <a:lnTo>
                  <a:pt x="176021" y="16890"/>
                </a:lnTo>
                <a:lnTo>
                  <a:pt x="221741" y="4317"/>
                </a:lnTo>
                <a:lnTo>
                  <a:pt x="270382" y="0"/>
                </a:lnTo>
                <a:lnTo>
                  <a:pt x="318896" y="4317"/>
                </a:lnTo>
                <a:lnTo>
                  <a:pt x="364743" y="16890"/>
                </a:lnTo>
                <a:lnTo>
                  <a:pt x="406780" y="36956"/>
                </a:lnTo>
                <a:lnTo>
                  <a:pt x="444500" y="63626"/>
                </a:lnTo>
                <a:lnTo>
                  <a:pt x="477138" y="96138"/>
                </a:lnTo>
                <a:lnTo>
                  <a:pt x="503808" y="133857"/>
                </a:lnTo>
                <a:lnTo>
                  <a:pt x="523875" y="176021"/>
                </a:lnTo>
                <a:lnTo>
                  <a:pt x="536447" y="221741"/>
                </a:lnTo>
                <a:lnTo>
                  <a:pt x="540765" y="270382"/>
                </a:lnTo>
                <a:lnTo>
                  <a:pt x="536447" y="319024"/>
                </a:lnTo>
                <a:lnTo>
                  <a:pt x="523875" y="364743"/>
                </a:lnTo>
                <a:lnTo>
                  <a:pt x="503808" y="406907"/>
                </a:lnTo>
                <a:lnTo>
                  <a:pt x="477138" y="444626"/>
                </a:lnTo>
                <a:lnTo>
                  <a:pt x="444500" y="477138"/>
                </a:lnTo>
                <a:lnTo>
                  <a:pt x="406780" y="503808"/>
                </a:lnTo>
                <a:lnTo>
                  <a:pt x="364743" y="523875"/>
                </a:lnTo>
                <a:lnTo>
                  <a:pt x="318896" y="536448"/>
                </a:lnTo>
                <a:lnTo>
                  <a:pt x="270382" y="540765"/>
                </a:lnTo>
                <a:lnTo>
                  <a:pt x="221741" y="536448"/>
                </a:lnTo>
                <a:lnTo>
                  <a:pt x="176021" y="523875"/>
                </a:lnTo>
                <a:lnTo>
                  <a:pt x="133857" y="503808"/>
                </a:lnTo>
                <a:lnTo>
                  <a:pt x="96138" y="477138"/>
                </a:lnTo>
                <a:lnTo>
                  <a:pt x="63626" y="444626"/>
                </a:lnTo>
                <a:lnTo>
                  <a:pt x="36956" y="406907"/>
                </a:lnTo>
                <a:lnTo>
                  <a:pt x="16890" y="364743"/>
                </a:lnTo>
                <a:lnTo>
                  <a:pt x="4317" y="319024"/>
                </a:lnTo>
                <a:lnTo>
                  <a:pt x="0" y="270382"/>
                </a:lnTo>
                <a:close/>
              </a:path>
            </a:pathLst>
          </a:custGeom>
          <a:ln w="38100">
            <a:solidFill>
              <a:srgbClr val="FFFFFF"/>
            </a:solidFill>
          </a:ln>
        </p:spPr>
        <p:txBody>
          <a:bodyPr wrap="square" lIns="0" tIns="0" rIns="0" bIns="0" rtlCol="0"/>
          <a:lstStyle/>
          <a:p>
            <a:endParaRPr sz="1050"/>
          </a:p>
        </p:txBody>
      </p:sp>
      <p:sp>
        <p:nvSpPr>
          <p:cNvPr id="46" name="object 46"/>
          <p:cNvSpPr txBox="1"/>
          <p:nvPr/>
        </p:nvSpPr>
        <p:spPr>
          <a:xfrm>
            <a:off x="3936302" y="1390841"/>
            <a:ext cx="93821" cy="171681"/>
          </a:xfrm>
          <a:prstGeom prst="rect">
            <a:avLst/>
          </a:prstGeom>
        </p:spPr>
        <p:txBody>
          <a:bodyPr vert="horz" wrap="square" lIns="0" tIns="10001" rIns="0" bIns="0" rtlCol="0">
            <a:spAutoFit/>
          </a:bodyPr>
          <a:lstStyle/>
          <a:p>
            <a:pPr marL="9525">
              <a:spcBef>
                <a:spcPts val="79"/>
              </a:spcBef>
            </a:pPr>
            <a:r>
              <a:rPr sz="1050" b="1" dirty="0">
                <a:solidFill>
                  <a:srgbClr val="FFFFFF"/>
                </a:solidFill>
              </a:rPr>
              <a:t>8</a:t>
            </a:r>
            <a:endParaRPr sz="1050"/>
          </a:p>
        </p:txBody>
      </p:sp>
      <p:sp>
        <p:nvSpPr>
          <p:cNvPr id="47" name="object 47"/>
          <p:cNvSpPr/>
          <p:nvPr/>
        </p:nvSpPr>
        <p:spPr>
          <a:xfrm>
            <a:off x="6989826" y="1205864"/>
            <a:ext cx="405765" cy="405765"/>
          </a:xfrm>
          <a:custGeom>
            <a:avLst/>
            <a:gdLst/>
            <a:ahLst/>
            <a:cxnLst/>
            <a:rect l="l" t="t" r="r" b="b"/>
            <a:pathLst>
              <a:path w="541020" h="541019">
                <a:moveTo>
                  <a:pt x="270382" y="0"/>
                </a:moveTo>
                <a:lnTo>
                  <a:pt x="221868" y="4317"/>
                </a:lnTo>
                <a:lnTo>
                  <a:pt x="176022" y="16890"/>
                </a:lnTo>
                <a:lnTo>
                  <a:pt x="133984" y="36956"/>
                </a:lnTo>
                <a:lnTo>
                  <a:pt x="96265" y="63626"/>
                </a:lnTo>
                <a:lnTo>
                  <a:pt x="63626" y="96138"/>
                </a:lnTo>
                <a:lnTo>
                  <a:pt x="36956" y="133857"/>
                </a:lnTo>
                <a:lnTo>
                  <a:pt x="16890" y="176021"/>
                </a:lnTo>
                <a:lnTo>
                  <a:pt x="4317" y="221741"/>
                </a:lnTo>
                <a:lnTo>
                  <a:pt x="0" y="270382"/>
                </a:lnTo>
                <a:lnTo>
                  <a:pt x="4317" y="319024"/>
                </a:lnTo>
                <a:lnTo>
                  <a:pt x="16890" y="364743"/>
                </a:lnTo>
                <a:lnTo>
                  <a:pt x="36956" y="406907"/>
                </a:lnTo>
                <a:lnTo>
                  <a:pt x="63626" y="444626"/>
                </a:lnTo>
                <a:lnTo>
                  <a:pt x="96265" y="477138"/>
                </a:lnTo>
                <a:lnTo>
                  <a:pt x="133984" y="503808"/>
                </a:lnTo>
                <a:lnTo>
                  <a:pt x="176022" y="523875"/>
                </a:lnTo>
                <a:lnTo>
                  <a:pt x="221868" y="536447"/>
                </a:lnTo>
                <a:lnTo>
                  <a:pt x="270382" y="540765"/>
                </a:lnTo>
                <a:lnTo>
                  <a:pt x="319024" y="536447"/>
                </a:lnTo>
                <a:lnTo>
                  <a:pt x="364743" y="523875"/>
                </a:lnTo>
                <a:lnTo>
                  <a:pt x="406907" y="503808"/>
                </a:lnTo>
                <a:lnTo>
                  <a:pt x="444626" y="477138"/>
                </a:lnTo>
                <a:lnTo>
                  <a:pt x="477138" y="444626"/>
                </a:lnTo>
                <a:lnTo>
                  <a:pt x="503808" y="406907"/>
                </a:lnTo>
                <a:lnTo>
                  <a:pt x="523875" y="364743"/>
                </a:lnTo>
                <a:lnTo>
                  <a:pt x="536448" y="319024"/>
                </a:lnTo>
                <a:lnTo>
                  <a:pt x="540765" y="270382"/>
                </a:lnTo>
                <a:lnTo>
                  <a:pt x="536448" y="221741"/>
                </a:lnTo>
                <a:lnTo>
                  <a:pt x="523875" y="176021"/>
                </a:lnTo>
                <a:lnTo>
                  <a:pt x="503808" y="133857"/>
                </a:lnTo>
                <a:lnTo>
                  <a:pt x="477138" y="96138"/>
                </a:lnTo>
                <a:lnTo>
                  <a:pt x="444626" y="63626"/>
                </a:lnTo>
                <a:lnTo>
                  <a:pt x="406907" y="36956"/>
                </a:lnTo>
                <a:lnTo>
                  <a:pt x="364743" y="16890"/>
                </a:lnTo>
                <a:lnTo>
                  <a:pt x="319024" y="4317"/>
                </a:lnTo>
                <a:lnTo>
                  <a:pt x="270382" y="0"/>
                </a:lnTo>
                <a:close/>
              </a:path>
            </a:pathLst>
          </a:custGeom>
          <a:solidFill>
            <a:srgbClr val="FF3366"/>
          </a:solidFill>
        </p:spPr>
        <p:txBody>
          <a:bodyPr wrap="square" lIns="0" tIns="0" rIns="0" bIns="0" rtlCol="0"/>
          <a:lstStyle/>
          <a:p>
            <a:endParaRPr sz="1050"/>
          </a:p>
        </p:txBody>
      </p:sp>
      <p:sp>
        <p:nvSpPr>
          <p:cNvPr id="48" name="object 48"/>
          <p:cNvSpPr/>
          <p:nvPr/>
        </p:nvSpPr>
        <p:spPr>
          <a:xfrm>
            <a:off x="6989826" y="1205864"/>
            <a:ext cx="405765" cy="405765"/>
          </a:xfrm>
          <a:custGeom>
            <a:avLst/>
            <a:gdLst/>
            <a:ahLst/>
            <a:cxnLst/>
            <a:rect l="l" t="t" r="r" b="b"/>
            <a:pathLst>
              <a:path w="541020" h="541019">
                <a:moveTo>
                  <a:pt x="0" y="270382"/>
                </a:moveTo>
                <a:lnTo>
                  <a:pt x="4317" y="221741"/>
                </a:lnTo>
                <a:lnTo>
                  <a:pt x="16890" y="176021"/>
                </a:lnTo>
                <a:lnTo>
                  <a:pt x="36956" y="133857"/>
                </a:lnTo>
                <a:lnTo>
                  <a:pt x="63626" y="96138"/>
                </a:lnTo>
                <a:lnTo>
                  <a:pt x="96265" y="63626"/>
                </a:lnTo>
                <a:lnTo>
                  <a:pt x="133984" y="36956"/>
                </a:lnTo>
                <a:lnTo>
                  <a:pt x="176022" y="16890"/>
                </a:lnTo>
                <a:lnTo>
                  <a:pt x="221868" y="4317"/>
                </a:lnTo>
                <a:lnTo>
                  <a:pt x="270382" y="0"/>
                </a:lnTo>
                <a:lnTo>
                  <a:pt x="319024" y="4317"/>
                </a:lnTo>
                <a:lnTo>
                  <a:pt x="364743" y="16890"/>
                </a:lnTo>
                <a:lnTo>
                  <a:pt x="406907" y="36956"/>
                </a:lnTo>
                <a:lnTo>
                  <a:pt x="444626" y="63626"/>
                </a:lnTo>
                <a:lnTo>
                  <a:pt x="477138" y="96138"/>
                </a:lnTo>
                <a:lnTo>
                  <a:pt x="503808" y="133857"/>
                </a:lnTo>
                <a:lnTo>
                  <a:pt x="523875" y="176021"/>
                </a:lnTo>
                <a:lnTo>
                  <a:pt x="536448" y="221741"/>
                </a:lnTo>
                <a:lnTo>
                  <a:pt x="540765" y="270382"/>
                </a:lnTo>
                <a:lnTo>
                  <a:pt x="536448" y="319024"/>
                </a:lnTo>
                <a:lnTo>
                  <a:pt x="523875" y="364743"/>
                </a:lnTo>
                <a:lnTo>
                  <a:pt x="503808" y="406907"/>
                </a:lnTo>
                <a:lnTo>
                  <a:pt x="477138" y="444626"/>
                </a:lnTo>
                <a:lnTo>
                  <a:pt x="444626" y="477138"/>
                </a:lnTo>
                <a:lnTo>
                  <a:pt x="406907" y="503808"/>
                </a:lnTo>
                <a:lnTo>
                  <a:pt x="364743" y="523875"/>
                </a:lnTo>
                <a:lnTo>
                  <a:pt x="319024" y="536447"/>
                </a:lnTo>
                <a:lnTo>
                  <a:pt x="270382" y="540765"/>
                </a:lnTo>
                <a:lnTo>
                  <a:pt x="221868" y="536447"/>
                </a:lnTo>
                <a:lnTo>
                  <a:pt x="176022" y="523875"/>
                </a:lnTo>
                <a:lnTo>
                  <a:pt x="133984" y="503808"/>
                </a:lnTo>
                <a:lnTo>
                  <a:pt x="96265" y="477138"/>
                </a:lnTo>
                <a:lnTo>
                  <a:pt x="63626" y="444626"/>
                </a:lnTo>
                <a:lnTo>
                  <a:pt x="36956" y="406907"/>
                </a:lnTo>
                <a:lnTo>
                  <a:pt x="16890" y="364743"/>
                </a:lnTo>
                <a:lnTo>
                  <a:pt x="4317" y="319024"/>
                </a:lnTo>
                <a:lnTo>
                  <a:pt x="0" y="270382"/>
                </a:lnTo>
                <a:close/>
              </a:path>
            </a:pathLst>
          </a:custGeom>
          <a:ln w="38100">
            <a:solidFill>
              <a:srgbClr val="FFFFFF"/>
            </a:solidFill>
          </a:ln>
        </p:spPr>
        <p:txBody>
          <a:bodyPr wrap="square" lIns="0" tIns="0" rIns="0" bIns="0" rtlCol="0"/>
          <a:lstStyle/>
          <a:p>
            <a:endParaRPr sz="1050"/>
          </a:p>
        </p:txBody>
      </p:sp>
      <p:sp>
        <p:nvSpPr>
          <p:cNvPr id="49" name="object 49"/>
          <p:cNvSpPr txBox="1"/>
          <p:nvPr/>
        </p:nvSpPr>
        <p:spPr>
          <a:xfrm>
            <a:off x="7146322" y="1310831"/>
            <a:ext cx="93821" cy="171681"/>
          </a:xfrm>
          <a:prstGeom prst="rect">
            <a:avLst/>
          </a:prstGeom>
        </p:spPr>
        <p:txBody>
          <a:bodyPr vert="horz" wrap="square" lIns="0" tIns="10001" rIns="0" bIns="0" rtlCol="0">
            <a:spAutoFit/>
          </a:bodyPr>
          <a:lstStyle/>
          <a:p>
            <a:pPr marL="9525">
              <a:spcBef>
                <a:spcPts val="79"/>
              </a:spcBef>
            </a:pPr>
            <a:r>
              <a:rPr sz="1050" b="1" dirty="0">
                <a:solidFill>
                  <a:srgbClr val="FFFFFF"/>
                </a:solidFill>
              </a:rPr>
              <a:t>9</a:t>
            </a:r>
            <a:endParaRPr sz="1050"/>
          </a:p>
        </p:txBody>
      </p:sp>
      <p:sp>
        <p:nvSpPr>
          <p:cNvPr id="50" name="object 50"/>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51" name="object 51"/>
          <p:cNvSpPr/>
          <p:nvPr/>
        </p:nvSpPr>
        <p:spPr>
          <a:xfrm>
            <a:off x="8171116" y="4665820"/>
            <a:ext cx="972883" cy="47767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786263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3280" y="1095185"/>
            <a:ext cx="1828800" cy="298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3" name="object 3"/>
          <p:cNvSpPr/>
          <p:nvPr/>
        </p:nvSpPr>
        <p:spPr>
          <a:xfrm>
            <a:off x="3444240" y="4078738"/>
            <a:ext cx="1767840" cy="236220"/>
          </a:xfrm>
          <a:custGeom>
            <a:avLst/>
            <a:gdLst/>
            <a:ahLst/>
            <a:cxnLst/>
            <a:rect l="l" t="t" r="r" b="b"/>
            <a:pathLst>
              <a:path w="2357120" h="314960">
                <a:moveTo>
                  <a:pt x="0" y="314959"/>
                </a:moveTo>
                <a:lnTo>
                  <a:pt x="2357120" y="314959"/>
                </a:lnTo>
                <a:lnTo>
                  <a:pt x="2357120" y="0"/>
                </a:lnTo>
                <a:lnTo>
                  <a:pt x="0" y="0"/>
                </a:lnTo>
                <a:lnTo>
                  <a:pt x="0" y="314959"/>
                </a:lnTo>
                <a:close/>
              </a:path>
            </a:pathLst>
          </a:custGeom>
          <a:solidFill>
            <a:srgbClr val="006CFF"/>
          </a:solidFill>
        </p:spPr>
        <p:txBody>
          <a:bodyPr wrap="square" lIns="0" tIns="0" rIns="0" bIns="0" rtlCol="0"/>
          <a:lstStyle/>
          <a:p>
            <a:endParaRPr sz="1050">
              <a:latin typeface="Calibri" panose="020F0502020204030204" pitchFamily="34" charset="0"/>
            </a:endParaRPr>
          </a:p>
        </p:txBody>
      </p:sp>
      <p:sp>
        <p:nvSpPr>
          <p:cNvPr id="4" name="object 4"/>
          <p:cNvSpPr txBox="1">
            <a:spLocks noGrp="1"/>
          </p:cNvSpPr>
          <p:nvPr>
            <p:ph type="title"/>
          </p:nvPr>
        </p:nvSpPr>
        <p:spPr>
          <a:xfrm>
            <a:off x="661873" y="128301"/>
            <a:ext cx="3631806" cy="366928"/>
          </a:xfrm>
          <a:prstGeom prst="rect">
            <a:avLst/>
          </a:prstGeom>
        </p:spPr>
        <p:txBody>
          <a:bodyPr vert="horz" wrap="square" lIns="0" tIns="9049" rIns="0" bIns="0" rtlCol="0" anchor="t" anchorCtr="0">
            <a:spAutoFit/>
          </a:bodyPr>
          <a:lstStyle/>
          <a:p>
            <a:pPr marL="9525">
              <a:spcBef>
                <a:spcPts val="71"/>
              </a:spcBef>
            </a:pPr>
            <a:r>
              <a:rPr sz="2325" dirty="0" smtClean="0">
                <a:solidFill>
                  <a:srgbClr val="047AC4"/>
                </a:solidFill>
                <a:latin typeface="Calibri" panose="020F0502020204030204" pitchFamily="34" charset="0"/>
              </a:rPr>
              <a:t>Safe</a:t>
            </a:r>
            <a:r>
              <a:rPr lang="en-GB" sz="2325" dirty="0" smtClean="0">
                <a:solidFill>
                  <a:srgbClr val="047AC4"/>
                </a:solidFill>
                <a:latin typeface="Calibri" panose="020F0502020204030204" pitchFamily="34" charset="0"/>
              </a:rPr>
              <a:t> </a:t>
            </a:r>
            <a:r>
              <a:rPr sz="2325" dirty="0" smtClean="0">
                <a:solidFill>
                  <a:srgbClr val="047AC4"/>
                </a:solidFill>
                <a:latin typeface="Calibri" panose="020F0502020204030204" pitchFamily="34" charset="0"/>
              </a:rPr>
              <a:t>social </a:t>
            </a:r>
            <a:r>
              <a:rPr sz="2325" dirty="0">
                <a:solidFill>
                  <a:srgbClr val="047AC4"/>
                </a:solidFill>
                <a:latin typeface="Calibri" panose="020F0502020204030204" pitchFamily="34" charset="0"/>
              </a:rPr>
              <a:t>media profile</a:t>
            </a:r>
            <a:endParaRPr sz="2325" dirty="0">
              <a:latin typeface="Calibri" panose="020F0502020204030204" pitchFamily="34" charset="0"/>
            </a:endParaRPr>
          </a:p>
        </p:txBody>
      </p:sp>
      <p:sp>
        <p:nvSpPr>
          <p:cNvPr id="5" name="object 5"/>
          <p:cNvSpPr/>
          <p:nvPr/>
        </p:nvSpPr>
        <p:spPr>
          <a:xfrm>
            <a:off x="2776347" y="598189"/>
            <a:ext cx="4353401" cy="413004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6" name="object 6"/>
          <p:cNvSpPr/>
          <p:nvPr/>
        </p:nvSpPr>
        <p:spPr>
          <a:xfrm>
            <a:off x="3909059" y="963929"/>
            <a:ext cx="807720" cy="131445"/>
          </a:xfrm>
          <a:custGeom>
            <a:avLst/>
            <a:gdLst/>
            <a:ahLst/>
            <a:cxnLst/>
            <a:rect l="l" t="t" r="r" b="b"/>
            <a:pathLst>
              <a:path w="1076960" h="175259">
                <a:moveTo>
                  <a:pt x="1047750" y="0"/>
                </a:moveTo>
                <a:lnTo>
                  <a:pt x="29210" y="0"/>
                </a:lnTo>
                <a:lnTo>
                  <a:pt x="17780" y="2286"/>
                </a:lnTo>
                <a:lnTo>
                  <a:pt x="8509" y="8509"/>
                </a:lnTo>
                <a:lnTo>
                  <a:pt x="2286" y="17780"/>
                </a:lnTo>
                <a:lnTo>
                  <a:pt x="0" y="29210"/>
                </a:lnTo>
                <a:lnTo>
                  <a:pt x="0" y="145923"/>
                </a:lnTo>
                <a:lnTo>
                  <a:pt x="2286" y="157352"/>
                </a:lnTo>
                <a:lnTo>
                  <a:pt x="8509" y="166624"/>
                </a:lnTo>
                <a:lnTo>
                  <a:pt x="17780" y="172847"/>
                </a:lnTo>
                <a:lnTo>
                  <a:pt x="29210" y="175133"/>
                </a:lnTo>
                <a:lnTo>
                  <a:pt x="1047750" y="175133"/>
                </a:lnTo>
                <a:lnTo>
                  <a:pt x="1059180" y="172847"/>
                </a:lnTo>
                <a:lnTo>
                  <a:pt x="1068451" y="166624"/>
                </a:lnTo>
                <a:lnTo>
                  <a:pt x="1074674" y="157352"/>
                </a:lnTo>
                <a:lnTo>
                  <a:pt x="1076960" y="145923"/>
                </a:lnTo>
                <a:lnTo>
                  <a:pt x="1076960" y="29210"/>
                </a:lnTo>
                <a:lnTo>
                  <a:pt x="1074674" y="17780"/>
                </a:lnTo>
                <a:lnTo>
                  <a:pt x="1068451" y="8509"/>
                </a:lnTo>
                <a:lnTo>
                  <a:pt x="1059180" y="2286"/>
                </a:lnTo>
                <a:lnTo>
                  <a:pt x="1047750" y="0"/>
                </a:lnTo>
                <a:close/>
              </a:path>
            </a:pathLst>
          </a:custGeom>
          <a:solidFill>
            <a:srgbClr val="172236"/>
          </a:solidFill>
        </p:spPr>
        <p:txBody>
          <a:bodyPr wrap="square" lIns="0" tIns="0" rIns="0" bIns="0" rtlCol="0"/>
          <a:lstStyle/>
          <a:p>
            <a:endParaRPr sz="1050">
              <a:latin typeface="Calibri" panose="020F0502020204030204" pitchFamily="34" charset="0"/>
            </a:endParaRPr>
          </a:p>
        </p:txBody>
      </p:sp>
      <p:sp>
        <p:nvSpPr>
          <p:cNvPr id="7" name="object 7"/>
          <p:cNvSpPr/>
          <p:nvPr/>
        </p:nvSpPr>
        <p:spPr>
          <a:xfrm>
            <a:off x="4249769" y="1161764"/>
            <a:ext cx="87915" cy="8791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8" name="object 8"/>
          <p:cNvSpPr/>
          <p:nvPr/>
        </p:nvSpPr>
        <p:spPr>
          <a:xfrm>
            <a:off x="4293679" y="934498"/>
            <a:ext cx="0" cy="227648"/>
          </a:xfrm>
          <a:custGeom>
            <a:avLst/>
            <a:gdLst/>
            <a:ahLst/>
            <a:cxnLst/>
            <a:rect l="l" t="t" r="r" b="b"/>
            <a:pathLst>
              <a:path h="303530">
                <a:moveTo>
                  <a:pt x="0" y="303022"/>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9" name="object 9"/>
          <p:cNvSpPr/>
          <p:nvPr/>
        </p:nvSpPr>
        <p:spPr>
          <a:xfrm>
            <a:off x="617981" y="908780"/>
            <a:ext cx="3684270" cy="25718"/>
          </a:xfrm>
          <a:custGeom>
            <a:avLst/>
            <a:gdLst/>
            <a:ahLst/>
            <a:cxnLst/>
            <a:rect l="l" t="t" r="r" b="b"/>
            <a:pathLst>
              <a:path w="4912360" h="34290">
                <a:moveTo>
                  <a:pt x="4912360" y="34289"/>
                </a:moveTo>
                <a:lnTo>
                  <a:pt x="0" y="0"/>
                </a:lnTo>
              </a:path>
            </a:pathLst>
          </a:custGeom>
          <a:ln w="19048">
            <a:solidFill>
              <a:srgbClr val="00CC00"/>
            </a:solidFill>
          </a:ln>
        </p:spPr>
        <p:txBody>
          <a:bodyPr wrap="square" lIns="0" tIns="0" rIns="0" bIns="0" rtlCol="0"/>
          <a:lstStyle/>
          <a:p>
            <a:endParaRPr sz="1050">
              <a:latin typeface="Calibri" panose="020F0502020204030204" pitchFamily="34" charset="0"/>
            </a:endParaRPr>
          </a:p>
        </p:txBody>
      </p:sp>
      <p:sp>
        <p:nvSpPr>
          <p:cNvPr id="10" name="object 10"/>
          <p:cNvSpPr txBox="1"/>
          <p:nvPr/>
        </p:nvSpPr>
        <p:spPr>
          <a:xfrm>
            <a:off x="663702" y="953071"/>
            <a:ext cx="727233" cy="563135"/>
          </a:xfrm>
          <a:prstGeom prst="rect">
            <a:avLst/>
          </a:prstGeom>
        </p:spPr>
        <p:txBody>
          <a:bodyPr vert="horz" wrap="square" lIns="0" tIns="9049" rIns="0" bIns="0" rtlCol="0">
            <a:spAutoFit/>
          </a:bodyPr>
          <a:lstStyle/>
          <a:p>
            <a:pPr marL="9525">
              <a:spcBef>
                <a:spcPts val="71"/>
              </a:spcBef>
            </a:pPr>
            <a:r>
              <a:rPr sz="1200" dirty="0">
                <a:solidFill>
                  <a:srgbClr val="047AC4"/>
                </a:solidFill>
                <a:latin typeface="Calibri" panose="020F0502020204030204" pitchFamily="34" charset="0"/>
                <a:cs typeface="Liberation Sans Narrow"/>
              </a:rPr>
              <a:t>Use a </a:t>
            </a:r>
            <a:r>
              <a:rPr sz="1200" b="1" dirty="0">
                <a:solidFill>
                  <a:srgbClr val="047AC4"/>
                </a:solidFill>
                <a:latin typeface="Calibri" panose="020F0502020204030204" pitchFamily="34" charset="0"/>
              </a:rPr>
              <a:t>strong</a:t>
            </a:r>
            <a:endParaRPr sz="1200">
              <a:latin typeface="Calibri" panose="020F0502020204030204" pitchFamily="34" charset="0"/>
            </a:endParaRPr>
          </a:p>
          <a:p>
            <a:pPr marL="9525">
              <a:spcBef>
                <a:spcPts val="4"/>
              </a:spcBef>
            </a:pPr>
            <a:r>
              <a:rPr sz="1200" b="1" dirty="0">
                <a:solidFill>
                  <a:srgbClr val="047AC4"/>
                </a:solidFill>
                <a:latin typeface="Calibri" panose="020F0502020204030204" pitchFamily="34" charset="0"/>
              </a:rPr>
              <a:t>password</a:t>
            </a:r>
            <a:endParaRPr sz="1200">
              <a:latin typeface="Calibri" panose="020F0502020204030204" pitchFamily="34" charset="0"/>
            </a:endParaRPr>
          </a:p>
        </p:txBody>
      </p:sp>
      <p:sp>
        <p:nvSpPr>
          <p:cNvPr id="11" name="object 11"/>
          <p:cNvSpPr/>
          <p:nvPr/>
        </p:nvSpPr>
        <p:spPr>
          <a:xfrm>
            <a:off x="3645027" y="1657064"/>
            <a:ext cx="87916" cy="8791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12" name="object 12"/>
          <p:cNvSpPr/>
          <p:nvPr/>
        </p:nvSpPr>
        <p:spPr>
          <a:xfrm>
            <a:off x="561642" y="1701069"/>
            <a:ext cx="3083719" cy="0"/>
          </a:xfrm>
          <a:custGeom>
            <a:avLst/>
            <a:gdLst/>
            <a:ahLst/>
            <a:cxnLst/>
            <a:rect l="l" t="t" r="r" b="b"/>
            <a:pathLst>
              <a:path w="4111625">
                <a:moveTo>
                  <a:pt x="4111180" y="0"/>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13" name="object 13"/>
          <p:cNvSpPr txBox="1"/>
          <p:nvPr/>
        </p:nvSpPr>
        <p:spPr>
          <a:xfrm>
            <a:off x="620496" y="1731931"/>
            <a:ext cx="1545394" cy="378469"/>
          </a:xfrm>
          <a:prstGeom prst="rect">
            <a:avLst/>
          </a:prstGeom>
        </p:spPr>
        <p:txBody>
          <a:bodyPr vert="horz" wrap="square" lIns="0" tIns="9049" rIns="0" bIns="0" rtlCol="0">
            <a:spAutoFit/>
          </a:bodyPr>
          <a:lstStyle/>
          <a:p>
            <a:pPr marL="9525" marR="112395">
              <a:spcBef>
                <a:spcPts val="71"/>
              </a:spcBef>
            </a:pPr>
            <a:r>
              <a:rPr sz="1200" dirty="0">
                <a:solidFill>
                  <a:srgbClr val="047AC4"/>
                </a:solidFill>
                <a:latin typeface="Calibri" panose="020F0502020204030204" pitchFamily="34" charset="0"/>
                <a:cs typeface="Liberation Sans Narrow"/>
              </a:rPr>
              <a:t>Use an </a:t>
            </a:r>
            <a:r>
              <a:rPr sz="1200" b="1" dirty="0">
                <a:solidFill>
                  <a:srgbClr val="047AC4"/>
                </a:solidFill>
                <a:latin typeface="Calibri" panose="020F0502020204030204" pitchFamily="34" charset="0"/>
              </a:rPr>
              <a:t>alias </a:t>
            </a:r>
            <a:r>
              <a:rPr sz="1200" dirty="0">
                <a:solidFill>
                  <a:srgbClr val="047AC4"/>
                </a:solidFill>
                <a:latin typeface="Calibri" panose="020F0502020204030204" pitchFamily="34" charset="0"/>
                <a:cs typeface="Liberation Sans Narrow"/>
              </a:rPr>
              <a:t>and  avoid</a:t>
            </a:r>
            <a:endParaRPr sz="1200" dirty="0">
              <a:latin typeface="Calibri" panose="020F0502020204030204" pitchFamily="34" charset="0"/>
              <a:cs typeface="Liberation Sans Narrow"/>
            </a:endParaRPr>
          </a:p>
          <a:p>
            <a:pPr marL="9525"/>
            <a:r>
              <a:rPr sz="1200" b="1" dirty="0">
                <a:solidFill>
                  <a:srgbClr val="047AC4"/>
                </a:solidFill>
                <a:latin typeface="Calibri" panose="020F0502020204030204" pitchFamily="34" charset="0"/>
              </a:rPr>
              <a:t>personal pictures</a:t>
            </a:r>
            <a:endParaRPr sz="1200" dirty="0">
              <a:latin typeface="Calibri" panose="020F0502020204030204" pitchFamily="34" charset="0"/>
            </a:endParaRPr>
          </a:p>
        </p:txBody>
      </p:sp>
      <p:sp>
        <p:nvSpPr>
          <p:cNvPr id="14" name="object 14"/>
          <p:cNvSpPr/>
          <p:nvPr/>
        </p:nvSpPr>
        <p:spPr>
          <a:xfrm>
            <a:off x="3511582" y="1975295"/>
            <a:ext cx="87915" cy="8791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15" name="object 15"/>
          <p:cNvSpPr/>
          <p:nvPr/>
        </p:nvSpPr>
        <p:spPr>
          <a:xfrm>
            <a:off x="2537459" y="2019205"/>
            <a:ext cx="974408" cy="0"/>
          </a:xfrm>
          <a:custGeom>
            <a:avLst/>
            <a:gdLst/>
            <a:ahLst/>
            <a:cxnLst/>
            <a:rect l="l" t="t" r="r" b="b"/>
            <a:pathLst>
              <a:path w="1299210">
                <a:moveTo>
                  <a:pt x="1298829" y="0"/>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16" name="object 16"/>
          <p:cNvSpPr/>
          <p:nvPr/>
        </p:nvSpPr>
        <p:spPr>
          <a:xfrm>
            <a:off x="2537459" y="2019205"/>
            <a:ext cx="7620" cy="416719"/>
          </a:xfrm>
          <a:custGeom>
            <a:avLst/>
            <a:gdLst/>
            <a:ahLst/>
            <a:cxnLst/>
            <a:rect l="l" t="t" r="r" b="b"/>
            <a:pathLst>
              <a:path w="10160" h="555625">
                <a:moveTo>
                  <a:pt x="9652" y="555243"/>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17" name="object 17"/>
          <p:cNvSpPr/>
          <p:nvPr/>
        </p:nvSpPr>
        <p:spPr>
          <a:xfrm>
            <a:off x="490966" y="2433543"/>
            <a:ext cx="2054066" cy="2381"/>
          </a:xfrm>
          <a:custGeom>
            <a:avLst/>
            <a:gdLst/>
            <a:ahLst/>
            <a:cxnLst/>
            <a:rect l="l" t="t" r="r" b="b"/>
            <a:pathLst>
              <a:path w="2738754" h="3175">
                <a:moveTo>
                  <a:pt x="2738310" y="0"/>
                </a:moveTo>
                <a:lnTo>
                  <a:pt x="0" y="2793"/>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18" name="object 18"/>
          <p:cNvSpPr txBox="1"/>
          <p:nvPr/>
        </p:nvSpPr>
        <p:spPr>
          <a:xfrm>
            <a:off x="605865" y="2486596"/>
            <a:ext cx="1931593" cy="378469"/>
          </a:xfrm>
          <a:prstGeom prst="rect">
            <a:avLst/>
          </a:prstGeom>
        </p:spPr>
        <p:txBody>
          <a:bodyPr vert="horz" wrap="square" lIns="0" tIns="9049" rIns="0" bIns="0" rtlCol="0">
            <a:spAutoFit/>
          </a:bodyPr>
          <a:lstStyle/>
          <a:p>
            <a:pPr marL="9525" marR="3810">
              <a:spcBef>
                <a:spcPts val="71"/>
              </a:spcBef>
            </a:pPr>
            <a:r>
              <a:rPr sz="1200" dirty="0">
                <a:solidFill>
                  <a:srgbClr val="047AC4"/>
                </a:solidFill>
                <a:latin typeface="Calibri" panose="020F0502020204030204" pitchFamily="34" charset="0"/>
                <a:cs typeface="Liberation Sans Narrow"/>
              </a:rPr>
              <a:t>Don’t include date of birth and  other </a:t>
            </a:r>
            <a:r>
              <a:rPr sz="1200" b="1" dirty="0">
                <a:solidFill>
                  <a:srgbClr val="047AC4"/>
                </a:solidFill>
                <a:latin typeface="Calibri" panose="020F0502020204030204" pitchFamily="34" charset="0"/>
              </a:rPr>
              <a:t>personal information</a:t>
            </a:r>
            <a:endParaRPr sz="1200" dirty="0">
              <a:latin typeface="Calibri" panose="020F0502020204030204" pitchFamily="34" charset="0"/>
            </a:endParaRPr>
          </a:p>
        </p:txBody>
      </p:sp>
      <p:sp>
        <p:nvSpPr>
          <p:cNvPr id="19" name="object 19"/>
          <p:cNvSpPr/>
          <p:nvPr/>
        </p:nvSpPr>
        <p:spPr>
          <a:xfrm>
            <a:off x="4412837" y="3207544"/>
            <a:ext cx="87915" cy="8791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20" name="object 20"/>
          <p:cNvSpPr/>
          <p:nvPr/>
        </p:nvSpPr>
        <p:spPr>
          <a:xfrm>
            <a:off x="560718" y="3361944"/>
            <a:ext cx="3900964" cy="5239"/>
          </a:xfrm>
          <a:custGeom>
            <a:avLst/>
            <a:gdLst/>
            <a:ahLst/>
            <a:cxnLst/>
            <a:rect l="l" t="t" r="r" b="b"/>
            <a:pathLst>
              <a:path w="5201285" h="6985">
                <a:moveTo>
                  <a:pt x="5200802" y="6984"/>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21" name="object 21"/>
          <p:cNvSpPr/>
          <p:nvPr/>
        </p:nvSpPr>
        <p:spPr>
          <a:xfrm>
            <a:off x="4456747" y="3211830"/>
            <a:ext cx="3334" cy="162878"/>
          </a:xfrm>
          <a:custGeom>
            <a:avLst/>
            <a:gdLst/>
            <a:ahLst/>
            <a:cxnLst/>
            <a:rect l="l" t="t" r="r" b="b"/>
            <a:pathLst>
              <a:path w="4445" h="217170">
                <a:moveTo>
                  <a:pt x="4191" y="216662"/>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22" name="object 22"/>
          <p:cNvSpPr txBox="1"/>
          <p:nvPr/>
        </p:nvSpPr>
        <p:spPr>
          <a:xfrm>
            <a:off x="645641" y="3413951"/>
            <a:ext cx="1439999" cy="378469"/>
          </a:xfrm>
          <a:prstGeom prst="rect">
            <a:avLst/>
          </a:prstGeom>
        </p:spPr>
        <p:txBody>
          <a:bodyPr vert="horz" wrap="square" lIns="0" tIns="9049" rIns="0" bIns="0" rtlCol="0">
            <a:spAutoFit/>
          </a:bodyPr>
          <a:lstStyle/>
          <a:p>
            <a:pPr marL="9525">
              <a:spcBef>
                <a:spcPts val="71"/>
              </a:spcBef>
            </a:pPr>
            <a:r>
              <a:rPr sz="1200" dirty="0">
                <a:solidFill>
                  <a:srgbClr val="047AC4"/>
                </a:solidFill>
                <a:latin typeface="Calibri" panose="020F0502020204030204" pitchFamily="34" charset="0"/>
                <a:cs typeface="Liberation Sans Narrow"/>
              </a:rPr>
              <a:t>Show your child how </a:t>
            </a:r>
            <a:r>
              <a:rPr sz="1200" dirty="0" smtClean="0">
                <a:solidFill>
                  <a:srgbClr val="047AC4"/>
                </a:solidFill>
                <a:latin typeface="Calibri" panose="020F0502020204030204" pitchFamily="34" charset="0"/>
                <a:cs typeface="Liberation Sans Narrow"/>
              </a:rPr>
              <a:t>to</a:t>
            </a:r>
            <a:r>
              <a:rPr lang="en-GB" sz="1200" dirty="0" smtClean="0">
                <a:solidFill>
                  <a:srgbClr val="047AC4"/>
                </a:solidFill>
                <a:latin typeface="Calibri" panose="020F0502020204030204" pitchFamily="34" charset="0"/>
                <a:cs typeface="Liberation Sans Narrow"/>
              </a:rPr>
              <a:t> b</a:t>
            </a:r>
            <a:r>
              <a:rPr sz="1200" b="1" dirty="0" smtClean="0">
                <a:solidFill>
                  <a:srgbClr val="047AC4"/>
                </a:solidFill>
                <a:latin typeface="Calibri" panose="020F0502020204030204" pitchFamily="34" charset="0"/>
              </a:rPr>
              <a:t>lock</a:t>
            </a:r>
            <a:r>
              <a:rPr lang="en-GB" sz="1200" b="1" dirty="0" smtClean="0">
                <a:solidFill>
                  <a:srgbClr val="047AC4"/>
                </a:solidFill>
                <a:latin typeface="Calibri" panose="020F0502020204030204" pitchFamily="34" charset="0"/>
              </a:rPr>
              <a:t> </a:t>
            </a:r>
            <a:r>
              <a:rPr sz="1200" dirty="0" smtClean="0">
                <a:solidFill>
                  <a:srgbClr val="047AC4"/>
                </a:solidFill>
                <a:latin typeface="Calibri" panose="020F0502020204030204" pitchFamily="34" charset="0"/>
                <a:cs typeface="Liberation Sans Narrow"/>
              </a:rPr>
              <a:t>and </a:t>
            </a:r>
            <a:r>
              <a:rPr sz="1200" b="1" dirty="0">
                <a:solidFill>
                  <a:srgbClr val="047AC4"/>
                </a:solidFill>
                <a:latin typeface="Calibri" panose="020F0502020204030204" pitchFamily="34" charset="0"/>
              </a:rPr>
              <a:t>report</a:t>
            </a:r>
            <a:endParaRPr sz="1200" dirty="0">
              <a:latin typeface="Calibri" panose="020F0502020204030204" pitchFamily="34" charset="0"/>
            </a:endParaRPr>
          </a:p>
        </p:txBody>
      </p:sp>
      <p:sp>
        <p:nvSpPr>
          <p:cNvPr id="23" name="object 23"/>
          <p:cNvSpPr/>
          <p:nvPr/>
        </p:nvSpPr>
        <p:spPr>
          <a:xfrm>
            <a:off x="4708970" y="1160335"/>
            <a:ext cx="87916" cy="8791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24" name="object 24"/>
          <p:cNvSpPr/>
          <p:nvPr/>
        </p:nvSpPr>
        <p:spPr>
          <a:xfrm>
            <a:off x="4752879" y="933165"/>
            <a:ext cx="0" cy="227171"/>
          </a:xfrm>
          <a:custGeom>
            <a:avLst/>
            <a:gdLst/>
            <a:ahLst/>
            <a:cxnLst/>
            <a:rect l="l" t="t" r="r" b="b"/>
            <a:pathLst>
              <a:path h="302894">
                <a:moveTo>
                  <a:pt x="0" y="302894"/>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25" name="object 25"/>
          <p:cNvSpPr/>
          <p:nvPr/>
        </p:nvSpPr>
        <p:spPr>
          <a:xfrm>
            <a:off x="4752880" y="937355"/>
            <a:ext cx="3477101" cy="0"/>
          </a:xfrm>
          <a:custGeom>
            <a:avLst/>
            <a:gdLst/>
            <a:ahLst/>
            <a:cxnLst/>
            <a:rect l="l" t="t" r="r" b="b"/>
            <a:pathLst>
              <a:path w="4636134">
                <a:moveTo>
                  <a:pt x="4635627" y="0"/>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26" name="object 26"/>
          <p:cNvSpPr txBox="1"/>
          <p:nvPr/>
        </p:nvSpPr>
        <p:spPr>
          <a:xfrm>
            <a:off x="6569393" y="1035480"/>
            <a:ext cx="1849280" cy="193803"/>
          </a:xfrm>
          <a:prstGeom prst="rect">
            <a:avLst/>
          </a:prstGeom>
        </p:spPr>
        <p:txBody>
          <a:bodyPr vert="horz" wrap="square" lIns="0" tIns="9049" rIns="0" bIns="0" rtlCol="0">
            <a:spAutoFit/>
          </a:bodyPr>
          <a:lstStyle/>
          <a:p>
            <a:pPr marL="9525">
              <a:spcBef>
                <a:spcPts val="71"/>
              </a:spcBef>
            </a:pPr>
            <a:r>
              <a:rPr sz="1200" dirty="0">
                <a:solidFill>
                  <a:srgbClr val="047AC4"/>
                </a:solidFill>
                <a:latin typeface="Calibri" panose="020F0502020204030204" pitchFamily="34" charset="0"/>
                <a:cs typeface="Liberation Sans Narrow"/>
              </a:rPr>
              <a:t>Change settings to </a:t>
            </a:r>
            <a:r>
              <a:rPr sz="1200" b="1" dirty="0">
                <a:solidFill>
                  <a:srgbClr val="047AC4"/>
                </a:solidFill>
                <a:latin typeface="Calibri" panose="020F0502020204030204" pitchFamily="34" charset="0"/>
              </a:rPr>
              <a:t>private</a:t>
            </a:r>
            <a:endParaRPr sz="1200" dirty="0">
              <a:latin typeface="Calibri" panose="020F0502020204030204" pitchFamily="34" charset="0"/>
            </a:endParaRPr>
          </a:p>
        </p:txBody>
      </p:sp>
      <p:sp>
        <p:nvSpPr>
          <p:cNvPr id="27" name="object 27"/>
          <p:cNvSpPr/>
          <p:nvPr/>
        </p:nvSpPr>
        <p:spPr>
          <a:xfrm>
            <a:off x="4977099" y="1388460"/>
            <a:ext cx="87916" cy="8791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28" name="object 28"/>
          <p:cNvSpPr/>
          <p:nvPr/>
        </p:nvSpPr>
        <p:spPr>
          <a:xfrm>
            <a:off x="5060632" y="1409414"/>
            <a:ext cx="3143250" cy="27623"/>
          </a:xfrm>
          <a:custGeom>
            <a:avLst/>
            <a:gdLst/>
            <a:ahLst/>
            <a:cxnLst/>
            <a:rect l="l" t="t" r="r" b="b"/>
            <a:pathLst>
              <a:path w="4191000" h="36830">
                <a:moveTo>
                  <a:pt x="4190492" y="0"/>
                </a:moveTo>
                <a:lnTo>
                  <a:pt x="0" y="36575"/>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29" name="object 29"/>
          <p:cNvSpPr txBox="1"/>
          <p:nvPr/>
        </p:nvSpPr>
        <p:spPr>
          <a:xfrm>
            <a:off x="6604001" y="1473786"/>
            <a:ext cx="1629250" cy="378469"/>
          </a:xfrm>
          <a:prstGeom prst="rect">
            <a:avLst/>
          </a:prstGeom>
        </p:spPr>
        <p:txBody>
          <a:bodyPr vert="horz" wrap="square" lIns="0" tIns="9049" rIns="0" bIns="0" rtlCol="0">
            <a:spAutoFit/>
          </a:bodyPr>
          <a:lstStyle/>
          <a:p>
            <a:pPr marL="82867" algn="ctr">
              <a:spcBef>
                <a:spcPts val="71"/>
              </a:spcBef>
            </a:pPr>
            <a:r>
              <a:rPr sz="1200" dirty="0">
                <a:solidFill>
                  <a:srgbClr val="047AC4"/>
                </a:solidFill>
                <a:latin typeface="Calibri" panose="020F0502020204030204" pitchFamily="34" charset="0"/>
                <a:cs typeface="Liberation Sans Narrow"/>
              </a:rPr>
              <a:t>Consider the</a:t>
            </a:r>
            <a:endParaRPr sz="1200" dirty="0">
              <a:latin typeface="Calibri" panose="020F0502020204030204" pitchFamily="34" charset="0"/>
              <a:cs typeface="Liberation Sans Narrow"/>
            </a:endParaRPr>
          </a:p>
          <a:p>
            <a:pPr algn="ctr">
              <a:lnSpc>
                <a:spcPct val="100000"/>
              </a:lnSpc>
            </a:pPr>
            <a:r>
              <a:rPr lang="en-GB" sz="1200" b="1" dirty="0" smtClean="0">
                <a:solidFill>
                  <a:srgbClr val="047AC4"/>
                </a:solidFill>
                <a:latin typeface="Calibri" panose="020F0502020204030204" pitchFamily="34" charset="0"/>
              </a:rPr>
              <a:t>M</a:t>
            </a:r>
            <a:r>
              <a:rPr sz="1200" b="1" dirty="0" err="1" smtClean="0">
                <a:solidFill>
                  <a:srgbClr val="047AC4"/>
                </a:solidFill>
                <a:latin typeface="Calibri" panose="020F0502020204030204" pitchFamily="34" charset="0"/>
              </a:rPr>
              <a:t>inimum</a:t>
            </a:r>
            <a:r>
              <a:rPr lang="en-GB" sz="1200" b="1" dirty="0" smtClean="0">
                <a:solidFill>
                  <a:srgbClr val="047AC4"/>
                </a:solidFill>
                <a:latin typeface="Calibri" panose="020F0502020204030204" pitchFamily="34" charset="0"/>
              </a:rPr>
              <a:t> </a:t>
            </a:r>
            <a:r>
              <a:rPr sz="1200" b="1" dirty="0" smtClean="0">
                <a:solidFill>
                  <a:srgbClr val="047AC4"/>
                </a:solidFill>
                <a:latin typeface="Calibri" panose="020F0502020204030204" pitchFamily="34" charset="0"/>
              </a:rPr>
              <a:t>age</a:t>
            </a:r>
            <a:endParaRPr sz="1200" dirty="0">
              <a:latin typeface="Calibri" panose="020F0502020204030204" pitchFamily="34" charset="0"/>
            </a:endParaRPr>
          </a:p>
        </p:txBody>
      </p:sp>
      <p:sp>
        <p:nvSpPr>
          <p:cNvPr id="30" name="object 30"/>
          <p:cNvSpPr/>
          <p:nvPr/>
        </p:nvSpPr>
        <p:spPr>
          <a:xfrm>
            <a:off x="4977099" y="1958340"/>
            <a:ext cx="87916" cy="8791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31" name="object 31"/>
          <p:cNvSpPr/>
          <p:nvPr/>
        </p:nvSpPr>
        <p:spPr>
          <a:xfrm>
            <a:off x="5060632" y="2000917"/>
            <a:ext cx="3143250" cy="6191"/>
          </a:xfrm>
          <a:custGeom>
            <a:avLst/>
            <a:gdLst/>
            <a:ahLst/>
            <a:cxnLst/>
            <a:rect l="l" t="t" r="r" b="b"/>
            <a:pathLst>
              <a:path w="4191000" h="8255">
                <a:moveTo>
                  <a:pt x="4190492" y="0"/>
                </a:moveTo>
                <a:lnTo>
                  <a:pt x="0" y="7747"/>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32" name="object 32"/>
          <p:cNvSpPr txBox="1"/>
          <p:nvPr/>
        </p:nvSpPr>
        <p:spPr>
          <a:xfrm>
            <a:off x="6601620" y="2106864"/>
            <a:ext cx="2040540" cy="378469"/>
          </a:xfrm>
          <a:prstGeom prst="rect">
            <a:avLst/>
          </a:prstGeom>
        </p:spPr>
        <p:txBody>
          <a:bodyPr vert="horz" wrap="square" lIns="0" tIns="9049" rIns="0" bIns="0" rtlCol="0">
            <a:spAutoFit/>
          </a:bodyPr>
          <a:lstStyle/>
          <a:p>
            <a:pPr marL="9525" marR="499110">
              <a:spcBef>
                <a:spcPts val="71"/>
              </a:spcBef>
            </a:pPr>
            <a:r>
              <a:rPr sz="1200" dirty="0">
                <a:solidFill>
                  <a:srgbClr val="047AC4"/>
                </a:solidFill>
                <a:latin typeface="Calibri" panose="020F0502020204030204" pitchFamily="34" charset="0"/>
                <a:cs typeface="Liberation Sans Narrow"/>
              </a:rPr>
              <a:t>Don’t accept </a:t>
            </a:r>
            <a:r>
              <a:rPr sz="1200" b="1" dirty="0">
                <a:solidFill>
                  <a:srgbClr val="047AC4"/>
                </a:solidFill>
                <a:latin typeface="Calibri" panose="020F0502020204030204" pitchFamily="34" charset="0"/>
              </a:rPr>
              <a:t>friend  </a:t>
            </a:r>
            <a:r>
              <a:rPr sz="1200" b="1" dirty="0" smtClean="0">
                <a:solidFill>
                  <a:srgbClr val="047AC4"/>
                </a:solidFill>
                <a:latin typeface="Calibri" panose="020F0502020204030204" pitchFamily="34" charset="0"/>
              </a:rPr>
              <a:t>requests</a:t>
            </a:r>
            <a:r>
              <a:rPr lang="en-GB" sz="1200" dirty="0">
                <a:latin typeface="Calibri" panose="020F0502020204030204" pitchFamily="34" charset="0"/>
              </a:rPr>
              <a:t> </a:t>
            </a:r>
            <a:r>
              <a:rPr sz="1200" dirty="0" smtClean="0">
                <a:solidFill>
                  <a:srgbClr val="047AC4"/>
                </a:solidFill>
                <a:latin typeface="Calibri" panose="020F0502020204030204" pitchFamily="34" charset="0"/>
                <a:cs typeface="Liberation Sans Narrow"/>
              </a:rPr>
              <a:t>from </a:t>
            </a:r>
            <a:r>
              <a:rPr sz="1200" dirty="0">
                <a:solidFill>
                  <a:srgbClr val="047AC4"/>
                </a:solidFill>
                <a:latin typeface="Calibri" panose="020F0502020204030204" pitchFamily="34" charset="0"/>
                <a:cs typeface="Liberation Sans Narrow"/>
              </a:rPr>
              <a:t>strangers</a:t>
            </a:r>
            <a:endParaRPr sz="1200" dirty="0">
              <a:latin typeface="Calibri" panose="020F0502020204030204" pitchFamily="34" charset="0"/>
              <a:cs typeface="Liberation Sans Narrow"/>
            </a:endParaRPr>
          </a:p>
        </p:txBody>
      </p:sp>
      <p:sp>
        <p:nvSpPr>
          <p:cNvPr id="33" name="object 33"/>
          <p:cNvSpPr/>
          <p:nvPr/>
        </p:nvSpPr>
        <p:spPr>
          <a:xfrm>
            <a:off x="4868989" y="2899123"/>
            <a:ext cx="3360896" cy="6668"/>
          </a:xfrm>
          <a:custGeom>
            <a:avLst/>
            <a:gdLst/>
            <a:ahLst/>
            <a:cxnLst/>
            <a:rect l="l" t="t" r="r" b="b"/>
            <a:pathLst>
              <a:path w="4481195" h="8889">
                <a:moveTo>
                  <a:pt x="4480814" y="8889"/>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34" name="object 34"/>
          <p:cNvSpPr/>
          <p:nvPr/>
        </p:nvSpPr>
        <p:spPr>
          <a:xfrm>
            <a:off x="4863465" y="2200275"/>
            <a:ext cx="7620" cy="705802"/>
          </a:xfrm>
          <a:custGeom>
            <a:avLst/>
            <a:gdLst/>
            <a:ahLst/>
            <a:cxnLst/>
            <a:rect l="l" t="t" r="r" b="b"/>
            <a:pathLst>
              <a:path w="10160" h="941070">
                <a:moveTo>
                  <a:pt x="9651" y="940688"/>
                </a:moveTo>
                <a:lnTo>
                  <a:pt x="0" y="0"/>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35" name="object 35"/>
          <p:cNvSpPr/>
          <p:nvPr/>
        </p:nvSpPr>
        <p:spPr>
          <a:xfrm>
            <a:off x="4819460" y="2196941"/>
            <a:ext cx="88011" cy="87916"/>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36" name="object 36"/>
          <p:cNvSpPr txBox="1"/>
          <p:nvPr/>
        </p:nvSpPr>
        <p:spPr>
          <a:xfrm>
            <a:off x="7075932" y="3029423"/>
            <a:ext cx="1455230" cy="378469"/>
          </a:xfrm>
          <a:prstGeom prst="rect">
            <a:avLst/>
          </a:prstGeom>
        </p:spPr>
        <p:txBody>
          <a:bodyPr vert="horz" wrap="square" lIns="0" tIns="9049" rIns="0" bIns="0" rtlCol="0">
            <a:spAutoFit/>
          </a:bodyPr>
          <a:lstStyle/>
          <a:p>
            <a:pPr marL="9525">
              <a:spcBef>
                <a:spcPts val="71"/>
              </a:spcBef>
            </a:pPr>
            <a:r>
              <a:rPr sz="1200" dirty="0">
                <a:solidFill>
                  <a:srgbClr val="047AC4"/>
                </a:solidFill>
                <a:latin typeface="Calibri" panose="020F0502020204030204" pitchFamily="34" charset="0"/>
                <a:cs typeface="Liberation Sans Narrow"/>
              </a:rPr>
              <a:t>Switch off </a:t>
            </a:r>
            <a:r>
              <a:rPr sz="1200" b="1" dirty="0" smtClean="0">
                <a:solidFill>
                  <a:srgbClr val="047AC4"/>
                </a:solidFill>
                <a:latin typeface="Calibri" panose="020F0502020204030204" pitchFamily="34" charset="0"/>
              </a:rPr>
              <a:t>location</a:t>
            </a:r>
            <a:r>
              <a:rPr lang="en-GB" sz="1200" dirty="0">
                <a:latin typeface="Calibri" panose="020F0502020204030204" pitchFamily="34" charset="0"/>
              </a:rPr>
              <a:t> </a:t>
            </a:r>
            <a:r>
              <a:rPr sz="1200" b="1" dirty="0" smtClean="0">
                <a:solidFill>
                  <a:srgbClr val="047AC4"/>
                </a:solidFill>
                <a:latin typeface="Calibri" panose="020F0502020204030204" pitchFamily="34" charset="0"/>
              </a:rPr>
              <a:t>services</a:t>
            </a:r>
            <a:endParaRPr sz="1200" dirty="0">
              <a:latin typeface="Calibri" panose="020F0502020204030204" pitchFamily="34" charset="0"/>
            </a:endParaRPr>
          </a:p>
        </p:txBody>
      </p:sp>
      <p:sp>
        <p:nvSpPr>
          <p:cNvPr id="37" name="object 37"/>
          <p:cNvSpPr/>
          <p:nvPr/>
        </p:nvSpPr>
        <p:spPr>
          <a:xfrm>
            <a:off x="4874133" y="3527107"/>
            <a:ext cx="87916" cy="8791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
        <p:nvSpPr>
          <p:cNvPr id="38" name="object 38"/>
          <p:cNvSpPr/>
          <p:nvPr/>
        </p:nvSpPr>
        <p:spPr>
          <a:xfrm>
            <a:off x="4957667" y="3571018"/>
            <a:ext cx="3246120" cy="4763"/>
          </a:xfrm>
          <a:custGeom>
            <a:avLst/>
            <a:gdLst/>
            <a:ahLst/>
            <a:cxnLst/>
            <a:rect l="l" t="t" r="r" b="b"/>
            <a:pathLst>
              <a:path w="4328159" h="6350">
                <a:moveTo>
                  <a:pt x="4327779" y="0"/>
                </a:moveTo>
                <a:lnTo>
                  <a:pt x="0" y="5969"/>
                </a:lnTo>
              </a:path>
            </a:pathLst>
          </a:custGeom>
          <a:ln w="19050">
            <a:solidFill>
              <a:srgbClr val="00CC00"/>
            </a:solidFill>
          </a:ln>
        </p:spPr>
        <p:txBody>
          <a:bodyPr wrap="square" lIns="0" tIns="0" rIns="0" bIns="0" rtlCol="0"/>
          <a:lstStyle/>
          <a:p>
            <a:endParaRPr sz="1050">
              <a:latin typeface="Calibri" panose="020F0502020204030204" pitchFamily="34" charset="0"/>
            </a:endParaRPr>
          </a:p>
        </p:txBody>
      </p:sp>
      <p:sp>
        <p:nvSpPr>
          <p:cNvPr id="39" name="object 39"/>
          <p:cNvSpPr txBox="1"/>
          <p:nvPr/>
        </p:nvSpPr>
        <p:spPr>
          <a:xfrm>
            <a:off x="6346372" y="3804004"/>
            <a:ext cx="2451990" cy="563135"/>
          </a:xfrm>
          <a:prstGeom prst="rect">
            <a:avLst/>
          </a:prstGeom>
        </p:spPr>
        <p:txBody>
          <a:bodyPr vert="horz" wrap="square" lIns="0" tIns="9049" rIns="0" bIns="0" rtlCol="0">
            <a:spAutoFit/>
          </a:bodyPr>
          <a:lstStyle/>
          <a:p>
            <a:pPr marL="9525">
              <a:spcBef>
                <a:spcPts val="71"/>
              </a:spcBef>
            </a:pPr>
            <a:r>
              <a:rPr sz="1200" dirty="0">
                <a:solidFill>
                  <a:srgbClr val="047AC4"/>
                </a:solidFill>
                <a:latin typeface="Calibri" panose="020F0502020204030204" pitchFamily="34" charset="0"/>
                <a:cs typeface="Liberation Sans Narrow"/>
              </a:rPr>
              <a:t>Tell them to think</a:t>
            </a:r>
            <a:endParaRPr sz="1200" dirty="0">
              <a:latin typeface="Calibri" panose="020F0502020204030204" pitchFamily="34" charset="0"/>
              <a:cs typeface="Liberation Sans Narrow"/>
            </a:endParaRPr>
          </a:p>
          <a:p>
            <a:pPr marL="66675"/>
            <a:r>
              <a:rPr sz="1200" dirty="0">
                <a:solidFill>
                  <a:srgbClr val="047AC4"/>
                </a:solidFill>
                <a:latin typeface="Calibri" panose="020F0502020204030204" pitchFamily="34" charset="0"/>
                <a:cs typeface="Liberation Sans Narrow"/>
              </a:rPr>
              <a:t>before they </a:t>
            </a:r>
            <a:r>
              <a:rPr sz="1200" b="1" dirty="0" smtClean="0">
                <a:solidFill>
                  <a:srgbClr val="047AC4"/>
                </a:solidFill>
                <a:latin typeface="Calibri" panose="020F0502020204030204" pitchFamily="34" charset="0"/>
              </a:rPr>
              <a:t>post</a:t>
            </a:r>
            <a:r>
              <a:rPr lang="en-GB" sz="1200" b="1" dirty="0" smtClean="0">
                <a:solidFill>
                  <a:srgbClr val="047AC4"/>
                </a:solidFill>
                <a:latin typeface="Calibri" panose="020F0502020204030204" pitchFamily="34" charset="0"/>
              </a:rPr>
              <a:t> – MAKE GOOD ONLINE DECISIONS!</a:t>
            </a:r>
            <a:endParaRPr sz="1200" dirty="0">
              <a:latin typeface="Calibri" panose="020F0502020204030204" pitchFamily="34" charset="0"/>
            </a:endParaRPr>
          </a:p>
        </p:txBody>
      </p:sp>
      <p:sp>
        <p:nvSpPr>
          <p:cNvPr id="40" name="object 40"/>
          <p:cNvSpPr/>
          <p:nvPr/>
        </p:nvSpPr>
        <p:spPr>
          <a:xfrm>
            <a:off x="290674" y="745141"/>
            <a:ext cx="327660" cy="327660"/>
          </a:xfrm>
          <a:custGeom>
            <a:avLst/>
            <a:gdLst/>
            <a:ahLst/>
            <a:cxnLst/>
            <a:rect l="l" t="t" r="r" b="b"/>
            <a:pathLst>
              <a:path w="436880" h="436880">
                <a:moveTo>
                  <a:pt x="218198" y="0"/>
                </a:moveTo>
                <a:lnTo>
                  <a:pt x="168160" y="5714"/>
                </a:lnTo>
                <a:lnTo>
                  <a:pt x="122237" y="22225"/>
                </a:lnTo>
                <a:lnTo>
                  <a:pt x="81724" y="47878"/>
                </a:lnTo>
                <a:lnTo>
                  <a:pt x="47929" y="81661"/>
                </a:lnTo>
                <a:lnTo>
                  <a:pt x="22174" y="122174"/>
                </a:lnTo>
                <a:lnTo>
                  <a:pt x="5765" y="168148"/>
                </a:lnTo>
                <a:lnTo>
                  <a:pt x="0" y="218186"/>
                </a:lnTo>
                <a:lnTo>
                  <a:pt x="5765" y="268224"/>
                </a:lnTo>
                <a:lnTo>
                  <a:pt x="22174" y="314198"/>
                </a:lnTo>
                <a:lnTo>
                  <a:pt x="47929" y="354711"/>
                </a:lnTo>
                <a:lnTo>
                  <a:pt x="81724" y="388492"/>
                </a:lnTo>
                <a:lnTo>
                  <a:pt x="122237" y="414146"/>
                </a:lnTo>
                <a:lnTo>
                  <a:pt x="168160" y="430656"/>
                </a:lnTo>
                <a:lnTo>
                  <a:pt x="218198" y="436371"/>
                </a:lnTo>
                <a:lnTo>
                  <a:pt x="268236" y="430656"/>
                </a:lnTo>
                <a:lnTo>
                  <a:pt x="314159" y="414146"/>
                </a:lnTo>
                <a:lnTo>
                  <a:pt x="354685" y="388492"/>
                </a:lnTo>
                <a:lnTo>
                  <a:pt x="388467" y="354711"/>
                </a:lnTo>
                <a:lnTo>
                  <a:pt x="414235" y="314198"/>
                </a:lnTo>
                <a:lnTo>
                  <a:pt x="430644" y="268224"/>
                </a:lnTo>
                <a:lnTo>
                  <a:pt x="436410" y="218186"/>
                </a:lnTo>
                <a:lnTo>
                  <a:pt x="430644" y="168148"/>
                </a:lnTo>
                <a:lnTo>
                  <a:pt x="414235" y="122174"/>
                </a:lnTo>
                <a:lnTo>
                  <a:pt x="388467" y="81661"/>
                </a:lnTo>
                <a:lnTo>
                  <a:pt x="354685" y="47878"/>
                </a:lnTo>
                <a:lnTo>
                  <a:pt x="314159" y="22225"/>
                </a:lnTo>
                <a:lnTo>
                  <a:pt x="268236" y="5714"/>
                </a:lnTo>
                <a:lnTo>
                  <a:pt x="218198"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41" name="object 41"/>
          <p:cNvSpPr txBox="1"/>
          <p:nvPr/>
        </p:nvSpPr>
        <p:spPr>
          <a:xfrm>
            <a:off x="380924" y="751047"/>
            <a:ext cx="146209"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1</a:t>
            </a:r>
            <a:endParaRPr sz="1800">
              <a:latin typeface="Calibri" panose="020F0502020204030204" pitchFamily="34" charset="0"/>
            </a:endParaRPr>
          </a:p>
        </p:txBody>
      </p:sp>
      <p:sp>
        <p:nvSpPr>
          <p:cNvPr id="42" name="object 42"/>
          <p:cNvSpPr/>
          <p:nvPr/>
        </p:nvSpPr>
        <p:spPr>
          <a:xfrm>
            <a:off x="267128" y="1525714"/>
            <a:ext cx="327660" cy="327660"/>
          </a:xfrm>
          <a:custGeom>
            <a:avLst/>
            <a:gdLst/>
            <a:ahLst/>
            <a:cxnLst/>
            <a:rect l="l" t="t" r="r" b="b"/>
            <a:pathLst>
              <a:path w="436880" h="436880">
                <a:moveTo>
                  <a:pt x="218211" y="0"/>
                </a:moveTo>
                <a:lnTo>
                  <a:pt x="168173" y="5714"/>
                </a:lnTo>
                <a:lnTo>
                  <a:pt x="122250" y="22225"/>
                </a:lnTo>
                <a:lnTo>
                  <a:pt x="81737" y="47878"/>
                </a:lnTo>
                <a:lnTo>
                  <a:pt x="47942" y="81661"/>
                </a:lnTo>
                <a:lnTo>
                  <a:pt x="22174" y="122174"/>
                </a:lnTo>
                <a:lnTo>
                  <a:pt x="5765" y="168148"/>
                </a:lnTo>
                <a:lnTo>
                  <a:pt x="0" y="218186"/>
                </a:lnTo>
                <a:lnTo>
                  <a:pt x="5765" y="268224"/>
                </a:lnTo>
                <a:lnTo>
                  <a:pt x="22174" y="314198"/>
                </a:lnTo>
                <a:lnTo>
                  <a:pt x="47942" y="354711"/>
                </a:lnTo>
                <a:lnTo>
                  <a:pt x="81737" y="388492"/>
                </a:lnTo>
                <a:lnTo>
                  <a:pt x="122250" y="414147"/>
                </a:lnTo>
                <a:lnTo>
                  <a:pt x="168173" y="430656"/>
                </a:lnTo>
                <a:lnTo>
                  <a:pt x="218211" y="436372"/>
                </a:lnTo>
                <a:lnTo>
                  <a:pt x="268236" y="430656"/>
                </a:lnTo>
                <a:lnTo>
                  <a:pt x="314172" y="414147"/>
                </a:lnTo>
                <a:lnTo>
                  <a:pt x="354685" y="388492"/>
                </a:lnTo>
                <a:lnTo>
                  <a:pt x="388480" y="354711"/>
                </a:lnTo>
                <a:lnTo>
                  <a:pt x="414235" y="314198"/>
                </a:lnTo>
                <a:lnTo>
                  <a:pt x="430656" y="268224"/>
                </a:lnTo>
                <a:lnTo>
                  <a:pt x="436422" y="218186"/>
                </a:lnTo>
                <a:lnTo>
                  <a:pt x="430656" y="168148"/>
                </a:lnTo>
                <a:lnTo>
                  <a:pt x="414235" y="122174"/>
                </a:lnTo>
                <a:lnTo>
                  <a:pt x="388480" y="81661"/>
                </a:lnTo>
                <a:lnTo>
                  <a:pt x="354685" y="47878"/>
                </a:lnTo>
                <a:lnTo>
                  <a:pt x="314172" y="22225"/>
                </a:lnTo>
                <a:lnTo>
                  <a:pt x="268236" y="5714"/>
                </a:lnTo>
                <a:lnTo>
                  <a:pt x="218211"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43" name="object 43"/>
          <p:cNvSpPr txBox="1"/>
          <p:nvPr/>
        </p:nvSpPr>
        <p:spPr>
          <a:xfrm>
            <a:off x="357378" y="1531963"/>
            <a:ext cx="146685"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2</a:t>
            </a:r>
            <a:endParaRPr sz="1800">
              <a:latin typeface="Calibri" panose="020F0502020204030204" pitchFamily="34" charset="0"/>
            </a:endParaRPr>
          </a:p>
        </p:txBody>
      </p:sp>
      <p:sp>
        <p:nvSpPr>
          <p:cNvPr id="44" name="object 44"/>
          <p:cNvSpPr/>
          <p:nvPr/>
        </p:nvSpPr>
        <p:spPr>
          <a:xfrm>
            <a:off x="259346" y="2259711"/>
            <a:ext cx="327660" cy="327660"/>
          </a:xfrm>
          <a:custGeom>
            <a:avLst/>
            <a:gdLst/>
            <a:ahLst/>
            <a:cxnLst/>
            <a:rect l="l" t="t" r="r" b="b"/>
            <a:pathLst>
              <a:path w="436880" h="436879">
                <a:moveTo>
                  <a:pt x="218198" y="0"/>
                </a:moveTo>
                <a:lnTo>
                  <a:pt x="168160" y="5714"/>
                </a:lnTo>
                <a:lnTo>
                  <a:pt x="122237" y="22225"/>
                </a:lnTo>
                <a:lnTo>
                  <a:pt x="81724" y="47878"/>
                </a:lnTo>
                <a:lnTo>
                  <a:pt x="47929" y="81661"/>
                </a:lnTo>
                <a:lnTo>
                  <a:pt x="22174" y="122174"/>
                </a:lnTo>
                <a:lnTo>
                  <a:pt x="5765" y="168148"/>
                </a:lnTo>
                <a:lnTo>
                  <a:pt x="0" y="218186"/>
                </a:lnTo>
                <a:lnTo>
                  <a:pt x="5765" y="268224"/>
                </a:lnTo>
                <a:lnTo>
                  <a:pt x="22174" y="314198"/>
                </a:lnTo>
                <a:lnTo>
                  <a:pt x="47929" y="354711"/>
                </a:lnTo>
                <a:lnTo>
                  <a:pt x="81724" y="388492"/>
                </a:lnTo>
                <a:lnTo>
                  <a:pt x="122237" y="414147"/>
                </a:lnTo>
                <a:lnTo>
                  <a:pt x="168160" y="430656"/>
                </a:lnTo>
                <a:lnTo>
                  <a:pt x="218198" y="436372"/>
                </a:lnTo>
                <a:lnTo>
                  <a:pt x="268236" y="430656"/>
                </a:lnTo>
                <a:lnTo>
                  <a:pt x="314159" y="414147"/>
                </a:lnTo>
                <a:lnTo>
                  <a:pt x="354685" y="388492"/>
                </a:lnTo>
                <a:lnTo>
                  <a:pt x="388467" y="354711"/>
                </a:lnTo>
                <a:lnTo>
                  <a:pt x="414235" y="314198"/>
                </a:lnTo>
                <a:lnTo>
                  <a:pt x="430644" y="268224"/>
                </a:lnTo>
                <a:lnTo>
                  <a:pt x="436410" y="218186"/>
                </a:lnTo>
                <a:lnTo>
                  <a:pt x="430644" y="168148"/>
                </a:lnTo>
                <a:lnTo>
                  <a:pt x="414235" y="122174"/>
                </a:lnTo>
                <a:lnTo>
                  <a:pt x="388467" y="81661"/>
                </a:lnTo>
                <a:lnTo>
                  <a:pt x="354685" y="47878"/>
                </a:lnTo>
                <a:lnTo>
                  <a:pt x="314159" y="22225"/>
                </a:lnTo>
                <a:lnTo>
                  <a:pt x="268236" y="5714"/>
                </a:lnTo>
                <a:lnTo>
                  <a:pt x="218198"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45" name="object 45"/>
          <p:cNvSpPr txBox="1"/>
          <p:nvPr/>
        </p:nvSpPr>
        <p:spPr>
          <a:xfrm>
            <a:off x="349605" y="2266189"/>
            <a:ext cx="146209"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3</a:t>
            </a:r>
            <a:endParaRPr sz="1800">
              <a:latin typeface="Calibri" panose="020F0502020204030204" pitchFamily="34" charset="0"/>
            </a:endParaRPr>
          </a:p>
        </p:txBody>
      </p:sp>
      <p:sp>
        <p:nvSpPr>
          <p:cNvPr id="46" name="object 46"/>
          <p:cNvSpPr/>
          <p:nvPr/>
        </p:nvSpPr>
        <p:spPr>
          <a:xfrm>
            <a:off x="267128" y="3168110"/>
            <a:ext cx="327660" cy="327660"/>
          </a:xfrm>
          <a:custGeom>
            <a:avLst/>
            <a:gdLst/>
            <a:ahLst/>
            <a:cxnLst/>
            <a:rect l="l" t="t" r="r" b="b"/>
            <a:pathLst>
              <a:path w="436880" h="436879">
                <a:moveTo>
                  <a:pt x="218211" y="0"/>
                </a:moveTo>
                <a:lnTo>
                  <a:pt x="168173" y="5714"/>
                </a:lnTo>
                <a:lnTo>
                  <a:pt x="122250" y="22225"/>
                </a:lnTo>
                <a:lnTo>
                  <a:pt x="81737" y="47878"/>
                </a:lnTo>
                <a:lnTo>
                  <a:pt x="47942" y="81660"/>
                </a:lnTo>
                <a:lnTo>
                  <a:pt x="22174" y="122173"/>
                </a:lnTo>
                <a:lnTo>
                  <a:pt x="5765" y="168147"/>
                </a:lnTo>
                <a:lnTo>
                  <a:pt x="0" y="218185"/>
                </a:lnTo>
                <a:lnTo>
                  <a:pt x="5765" y="268223"/>
                </a:lnTo>
                <a:lnTo>
                  <a:pt x="22174" y="314197"/>
                </a:lnTo>
                <a:lnTo>
                  <a:pt x="47942" y="354710"/>
                </a:lnTo>
                <a:lnTo>
                  <a:pt x="81737" y="388492"/>
                </a:lnTo>
                <a:lnTo>
                  <a:pt x="122250" y="414146"/>
                </a:lnTo>
                <a:lnTo>
                  <a:pt x="168173" y="430656"/>
                </a:lnTo>
                <a:lnTo>
                  <a:pt x="218211" y="436371"/>
                </a:lnTo>
                <a:lnTo>
                  <a:pt x="268236" y="430656"/>
                </a:lnTo>
                <a:lnTo>
                  <a:pt x="314172" y="414146"/>
                </a:lnTo>
                <a:lnTo>
                  <a:pt x="354685" y="388492"/>
                </a:lnTo>
                <a:lnTo>
                  <a:pt x="388480" y="354710"/>
                </a:lnTo>
                <a:lnTo>
                  <a:pt x="414235" y="314197"/>
                </a:lnTo>
                <a:lnTo>
                  <a:pt x="430656" y="268223"/>
                </a:lnTo>
                <a:lnTo>
                  <a:pt x="436422" y="218185"/>
                </a:lnTo>
                <a:lnTo>
                  <a:pt x="430656" y="168147"/>
                </a:lnTo>
                <a:lnTo>
                  <a:pt x="414235" y="122173"/>
                </a:lnTo>
                <a:lnTo>
                  <a:pt x="388480" y="81660"/>
                </a:lnTo>
                <a:lnTo>
                  <a:pt x="354685" y="47878"/>
                </a:lnTo>
                <a:lnTo>
                  <a:pt x="314172" y="22225"/>
                </a:lnTo>
                <a:lnTo>
                  <a:pt x="268236" y="5714"/>
                </a:lnTo>
                <a:lnTo>
                  <a:pt x="218211"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47" name="object 47"/>
          <p:cNvSpPr txBox="1"/>
          <p:nvPr/>
        </p:nvSpPr>
        <p:spPr>
          <a:xfrm>
            <a:off x="357378" y="3175063"/>
            <a:ext cx="146209"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4</a:t>
            </a:r>
            <a:endParaRPr sz="1800">
              <a:latin typeface="Calibri" panose="020F0502020204030204" pitchFamily="34" charset="0"/>
            </a:endParaRPr>
          </a:p>
        </p:txBody>
      </p:sp>
      <p:sp>
        <p:nvSpPr>
          <p:cNvPr id="48" name="object 48"/>
          <p:cNvSpPr/>
          <p:nvPr/>
        </p:nvSpPr>
        <p:spPr>
          <a:xfrm>
            <a:off x="8203502" y="745141"/>
            <a:ext cx="327660" cy="327660"/>
          </a:xfrm>
          <a:custGeom>
            <a:avLst/>
            <a:gdLst/>
            <a:ahLst/>
            <a:cxnLst/>
            <a:rect l="l" t="t" r="r" b="b"/>
            <a:pathLst>
              <a:path w="436879" h="436880">
                <a:moveTo>
                  <a:pt x="218186" y="0"/>
                </a:moveTo>
                <a:lnTo>
                  <a:pt x="168148" y="5714"/>
                </a:lnTo>
                <a:lnTo>
                  <a:pt x="122174" y="22225"/>
                </a:lnTo>
                <a:lnTo>
                  <a:pt x="81661" y="47878"/>
                </a:lnTo>
                <a:lnTo>
                  <a:pt x="47878" y="81661"/>
                </a:lnTo>
                <a:lnTo>
                  <a:pt x="22225" y="122174"/>
                </a:lnTo>
                <a:lnTo>
                  <a:pt x="5715" y="168148"/>
                </a:lnTo>
                <a:lnTo>
                  <a:pt x="0" y="218186"/>
                </a:lnTo>
                <a:lnTo>
                  <a:pt x="5715" y="268224"/>
                </a:lnTo>
                <a:lnTo>
                  <a:pt x="22225" y="314198"/>
                </a:lnTo>
                <a:lnTo>
                  <a:pt x="47878" y="354711"/>
                </a:lnTo>
                <a:lnTo>
                  <a:pt x="81661" y="388492"/>
                </a:lnTo>
                <a:lnTo>
                  <a:pt x="122174" y="414146"/>
                </a:lnTo>
                <a:lnTo>
                  <a:pt x="168148" y="430656"/>
                </a:lnTo>
                <a:lnTo>
                  <a:pt x="218186" y="436371"/>
                </a:lnTo>
                <a:lnTo>
                  <a:pt x="268224" y="430656"/>
                </a:lnTo>
                <a:lnTo>
                  <a:pt x="314198" y="414146"/>
                </a:lnTo>
                <a:lnTo>
                  <a:pt x="354711" y="388492"/>
                </a:lnTo>
                <a:lnTo>
                  <a:pt x="388493" y="354711"/>
                </a:lnTo>
                <a:lnTo>
                  <a:pt x="414147" y="314198"/>
                </a:lnTo>
                <a:lnTo>
                  <a:pt x="430656" y="268224"/>
                </a:lnTo>
                <a:lnTo>
                  <a:pt x="436372" y="218186"/>
                </a:lnTo>
                <a:lnTo>
                  <a:pt x="430656" y="168148"/>
                </a:lnTo>
                <a:lnTo>
                  <a:pt x="414147" y="122174"/>
                </a:lnTo>
                <a:lnTo>
                  <a:pt x="388493" y="81661"/>
                </a:lnTo>
                <a:lnTo>
                  <a:pt x="354711" y="47878"/>
                </a:lnTo>
                <a:lnTo>
                  <a:pt x="314198" y="22225"/>
                </a:lnTo>
                <a:lnTo>
                  <a:pt x="268224" y="5714"/>
                </a:lnTo>
                <a:lnTo>
                  <a:pt x="218186"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49" name="object 49"/>
          <p:cNvSpPr txBox="1"/>
          <p:nvPr/>
        </p:nvSpPr>
        <p:spPr>
          <a:xfrm>
            <a:off x="8295323" y="751047"/>
            <a:ext cx="146209"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5</a:t>
            </a:r>
            <a:endParaRPr sz="1800">
              <a:latin typeface="Calibri" panose="020F0502020204030204" pitchFamily="34" charset="0"/>
            </a:endParaRPr>
          </a:p>
        </p:txBody>
      </p:sp>
      <p:sp>
        <p:nvSpPr>
          <p:cNvPr id="50" name="object 50"/>
          <p:cNvSpPr/>
          <p:nvPr/>
        </p:nvSpPr>
        <p:spPr>
          <a:xfrm>
            <a:off x="8203502" y="1245679"/>
            <a:ext cx="327660" cy="327660"/>
          </a:xfrm>
          <a:custGeom>
            <a:avLst/>
            <a:gdLst/>
            <a:ahLst/>
            <a:cxnLst/>
            <a:rect l="l" t="t" r="r" b="b"/>
            <a:pathLst>
              <a:path w="436879" h="436880">
                <a:moveTo>
                  <a:pt x="218186" y="0"/>
                </a:moveTo>
                <a:lnTo>
                  <a:pt x="168148" y="5715"/>
                </a:lnTo>
                <a:lnTo>
                  <a:pt x="122174" y="22225"/>
                </a:lnTo>
                <a:lnTo>
                  <a:pt x="81661" y="48006"/>
                </a:lnTo>
                <a:lnTo>
                  <a:pt x="47878" y="81788"/>
                </a:lnTo>
                <a:lnTo>
                  <a:pt x="22225" y="122301"/>
                </a:lnTo>
                <a:lnTo>
                  <a:pt x="5715" y="168275"/>
                </a:lnTo>
                <a:lnTo>
                  <a:pt x="0" y="218313"/>
                </a:lnTo>
                <a:lnTo>
                  <a:pt x="5715" y="268351"/>
                </a:lnTo>
                <a:lnTo>
                  <a:pt x="22225" y="314198"/>
                </a:lnTo>
                <a:lnTo>
                  <a:pt x="47878" y="354711"/>
                </a:lnTo>
                <a:lnTo>
                  <a:pt x="81661" y="388493"/>
                </a:lnTo>
                <a:lnTo>
                  <a:pt x="122174" y="414274"/>
                </a:lnTo>
                <a:lnTo>
                  <a:pt x="168148" y="430784"/>
                </a:lnTo>
                <a:lnTo>
                  <a:pt x="218186" y="436499"/>
                </a:lnTo>
                <a:lnTo>
                  <a:pt x="268224" y="430784"/>
                </a:lnTo>
                <a:lnTo>
                  <a:pt x="314198" y="414274"/>
                </a:lnTo>
                <a:lnTo>
                  <a:pt x="354711" y="388493"/>
                </a:lnTo>
                <a:lnTo>
                  <a:pt x="388493" y="354711"/>
                </a:lnTo>
                <a:lnTo>
                  <a:pt x="414147" y="314198"/>
                </a:lnTo>
                <a:lnTo>
                  <a:pt x="430656" y="268351"/>
                </a:lnTo>
                <a:lnTo>
                  <a:pt x="436372" y="218313"/>
                </a:lnTo>
                <a:lnTo>
                  <a:pt x="430656" y="168275"/>
                </a:lnTo>
                <a:lnTo>
                  <a:pt x="414147" y="122301"/>
                </a:lnTo>
                <a:lnTo>
                  <a:pt x="388493" y="81788"/>
                </a:lnTo>
                <a:lnTo>
                  <a:pt x="354711" y="48006"/>
                </a:lnTo>
                <a:lnTo>
                  <a:pt x="314198" y="22225"/>
                </a:lnTo>
                <a:lnTo>
                  <a:pt x="268224" y="5715"/>
                </a:lnTo>
                <a:lnTo>
                  <a:pt x="218186"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51" name="object 51"/>
          <p:cNvSpPr txBox="1"/>
          <p:nvPr/>
        </p:nvSpPr>
        <p:spPr>
          <a:xfrm>
            <a:off x="8295323" y="1251871"/>
            <a:ext cx="146209"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6</a:t>
            </a:r>
            <a:endParaRPr sz="1800">
              <a:latin typeface="Calibri" panose="020F0502020204030204" pitchFamily="34" charset="0"/>
            </a:endParaRPr>
          </a:p>
        </p:txBody>
      </p:sp>
      <p:sp>
        <p:nvSpPr>
          <p:cNvPr id="52" name="object 52"/>
          <p:cNvSpPr/>
          <p:nvPr/>
        </p:nvSpPr>
        <p:spPr>
          <a:xfrm>
            <a:off x="8203502" y="1837277"/>
            <a:ext cx="327660" cy="327660"/>
          </a:xfrm>
          <a:custGeom>
            <a:avLst/>
            <a:gdLst/>
            <a:ahLst/>
            <a:cxnLst/>
            <a:rect l="l" t="t" r="r" b="b"/>
            <a:pathLst>
              <a:path w="436879" h="436880">
                <a:moveTo>
                  <a:pt x="218186" y="0"/>
                </a:moveTo>
                <a:lnTo>
                  <a:pt x="168148" y="5714"/>
                </a:lnTo>
                <a:lnTo>
                  <a:pt x="122174" y="22225"/>
                </a:lnTo>
                <a:lnTo>
                  <a:pt x="81661" y="47879"/>
                </a:lnTo>
                <a:lnTo>
                  <a:pt x="47878" y="81661"/>
                </a:lnTo>
                <a:lnTo>
                  <a:pt x="22225" y="122174"/>
                </a:lnTo>
                <a:lnTo>
                  <a:pt x="5715" y="168148"/>
                </a:lnTo>
                <a:lnTo>
                  <a:pt x="0" y="218186"/>
                </a:lnTo>
                <a:lnTo>
                  <a:pt x="5715" y="268224"/>
                </a:lnTo>
                <a:lnTo>
                  <a:pt x="22225" y="314198"/>
                </a:lnTo>
                <a:lnTo>
                  <a:pt x="47878" y="354711"/>
                </a:lnTo>
                <a:lnTo>
                  <a:pt x="81661" y="388493"/>
                </a:lnTo>
                <a:lnTo>
                  <a:pt x="122174" y="414147"/>
                </a:lnTo>
                <a:lnTo>
                  <a:pt x="168148" y="430657"/>
                </a:lnTo>
                <a:lnTo>
                  <a:pt x="218186" y="436372"/>
                </a:lnTo>
                <a:lnTo>
                  <a:pt x="268224" y="430657"/>
                </a:lnTo>
                <a:lnTo>
                  <a:pt x="314198" y="414147"/>
                </a:lnTo>
                <a:lnTo>
                  <a:pt x="354711" y="388493"/>
                </a:lnTo>
                <a:lnTo>
                  <a:pt x="388493" y="354711"/>
                </a:lnTo>
                <a:lnTo>
                  <a:pt x="414147" y="314198"/>
                </a:lnTo>
                <a:lnTo>
                  <a:pt x="430656" y="268224"/>
                </a:lnTo>
                <a:lnTo>
                  <a:pt x="436372" y="218186"/>
                </a:lnTo>
                <a:lnTo>
                  <a:pt x="430656" y="168148"/>
                </a:lnTo>
                <a:lnTo>
                  <a:pt x="414147" y="122174"/>
                </a:lnTo>
                <a:lnTo>
                  <a:pt x="388493" y="81661"/>
                </a:lnTo>
                <a:lnTo>
                  <a:pt x="354711" y="47879"/>
                </a:lnTo>
                <a:lnTo>
                  <a:pt x="314198" y="22225"/>
                </a:lnTo>
                <a:lnTo>
                  <a:pt x="268224" y="5714"/>
                </a:lnTo>
                <a:lnTo>
                  <a:pt x="218186"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53" name="object 53"/>
          <p:cNvSpPr txBox="1"/>
          <p:nvPr/>
        </p:nvSpPr>
        <p:spPr>
          <a:xfrm>
            <a:off x="8295323" y="1843755"/>
            <a:ext cx="146209"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7</a:t>
            </a:r>
            <a:endParaRPr sz="1800">
              <a:latin typeface="Calibri" panose="020F0502020204030204" pitchFamily="34" charset="0"/>
            </a:endParaRPr>
          </a:p>
        </p:txBody>
      </p:sp>
      <p:sp>
        <p:nvSpPr>
          <p:cNvPr id="54" name="object 54"/>
          <p:cNvSpPr/>
          <p:nvPr/>
        </p:nvSpPr>
        <p:spPr>
          <a:xfrm>
            <a:off x="8203502" y="2714625"/>
            <a:ext cx="327660" cy="327660"/>
          </a:xfrm>
          <a:custGeom>
            <a:avLst/>
            <a:gdLst/>
            <a:ahLst/>
            <a:cxnLst/>
            <a:rect l="l" t="t" r="r" b="b"/>
            <a:pathLst>
              <a:path w="436879" h="436879">
                <a:moveTo>
                  <a:pt x="218186" y="0"/>
                </a:moveTo>
                <a:lnTo>
                  <a:pt x="168148" y="5714"/>
                </a:lnTo>
                <a:lnTo>
                  <a:pt x="122174" y="22225"/>
                </a:lnTo>
                <a:lnTo>
                  <a:pt x="81661" y="47879"/>
                </a:lnTo>
                <a:lnTo>
                  <a:pt x="47878" y="81661"/>
                </a:lnTo>
                <a:lnTo>
                  <a:pt x="22225" y="122174"/>
                </a:lnTo>
                <a:lnTo>
                  <a:pt x="5715" y="168148"/>
                </a:lnTo>
                <a:lnTo>
                  <a:pt x="0" y="218186"/>
                </a:lnTo>
                <a:lnTo>
                  <a:pt x="5715" y="268224"/>
                </a:lnTo>
                <a:lnTo>
                  <a:pt x="22225" y="314198"/>
                </a:lnTo>
                <a:lnTo>
                  <a:pt x="47878" y="354711"/>
                </a:lnTo>
                <a:lnTo>
                  <a:pt x="81661" y="388493"/>
                </a:lnTo>
                <a:lnTo>
                  <a:pt x="122174" y="414274"/>
                </a:lnTo>
                <a:lnTo>
                  <a:pt x="168148" y="430783"/>
                </a:lnTo>
                <a:lnTo>
                  <a:pt x="218186" y="436499"/>
                </a:lnTo>
                <a:lnTo>
                  <a:pt x="268224" y="430783"/>
                </a:lnTo>
                <a:lnTo>
                  <a:pt x="314198" y="414274"/>
                </a:lnTo>
                <a:lnTo>
                  <a:pt x="354711" y="388493"/>
                </a:lnTo>
                <a:lnTo>
                  <a:pt x="388493" y="354711"/>
                </a:lnTo>
                <a:lnTo>
                  <a:pt x="414147" y="314198"/>
                </a:lnTo>
                <a:lnTo>
                  <a:pt x="430656" y="268224"/>
                </a:lnTo>
                <a:lnTo>
                  <a:pt x="436372" y="218186"/>
                </a:lnTo>
                <a:lnTo>
                  <a:pt x="430656" y="168148"/>
                </a:lnTo>
                <a:lnTo>
                  <a:pt x="414147" y="122174"/>
                </a:lnTo>
                <a:lnTo>
                  <a:pt x="388493" y="81661"/>
                </a:lnTo>
                <a:lnTo>
                  <a:pt x="354711" y="47879"/>
                </a:lnTo>
                <a:lnTo>
                  <a:pt x="314198" y="22225"/>
                </a:lnTo>
                <a:lnTo>
                  <a:pt x="268224" y="5714"/>
                </a:lnTo>
                <a:lnTo>
                  <a:pt x="218186"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55" name="object 55"/>
          <p:cNvSpPr txBox="1"/>
          <p:nvPr/>
        </p:nvSpPr>
        <p:spPr>
          <a:xfrm>
            <a:off x="8295323" y="2721578"/>
            <a:ext cx="146209"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8</a:t>
            </a:r>
            <a:endParaRPr sz="1800">
              <a:latin typeface="Calibri" panose="020F0502020204030204" pitchFamily="34" charset="0"/>
            </a:endParaRPr>
          </a:p>
        </p:txBody>
      </p:sp>
      <p:sp>
        <p:nvSpPr>
          <p:cNvPr id="56" name="object 56"/>
          <p:cNvSpPr/>
          <p:nvPr/>
        </p:nvSpPr>
        <p:spPr>
          <a:xfrm>
            <a:off x="8203502" y="3407378"/>
            <a:ext cx="327660" cy="327660"/>
          </a:xfrm>
          <a:custGeom>
            <a:avLst/>
            <a:gdLst/>
            <a:ahLst/>
            <a:cxnLst/>
            <a:rect l="l" t="t" r="r" b="b"/>
            <a:pathLst>
              <a:path w="436879" h="436879">
                <a:moveTo>
                  <a:pt x="218186" y="0"/>
                </a:moveTo>
                <a:lnTo>
                  <a:pt x="168148" y="5714"/>
                </a:lnTo>
                <a:lnTo>
                  <a:pt x="122174" y="22224"/>
                </a:lnTo>
                <a:lnTo>
                  <a:pt x="81661" y="48005"/>
                </a:lnTo>
                <a:lnTo>
                  <a:pt x="47878" y="81787"/>
                </a:lnTo>
                <a:lnTo>
                  <a:pt x="22225" y="122300"/>
                </a:lnTo>
                <a:lnTo>
                  <a:pt x="5715" y="168147"/>
                </a:lnTo>
                <a:lnTo>
                  <a:pt x="0" y="218185"/>
                </a:lnTo>
                <a:lnTo>
                  <a:pt x="5715" y="268223"/>
                </a:lnTo>
                <a:lnTo>
                  <a:pt x="22225" y="314197"/>
                </a:lnTo>
                <a:lnTo>
                  <a:pt x="47878" y="354710"/>
                </a:lnTo>
                <a:lnTo>
                  <a:pt x="81661" y="388492"/>
                </a:lnTo>
                <a:lnTo>
                  <a:pt x="122174" y="414273"/>
                </a:lnTo>
                <a:lnTo>
                  <a:pt x="168148" y="430783"/>
                </a:lnTo>
                <a:lnTo>
                  <a:pt x="218186" y="436498"/>
                </a:lnTo>
                <a:lnTo>
                  <a:pt x="268224" y="430783"/>
                </a:lnTo>
                <a:lnTo>
                  <a:pt x="314198" y="414273"/>
                </a:lnTo>
                <a:lnTo>
                  <a:pt x="354711" y="388492"/>
                </a:lnTo>
                <a:lnTo>
                  <a:pt x="388493" y="354710"/>
                </a:lnTo>
                <a:lnTo>
                  <a:pt x="414147" y="314197"/>
                </a:lnTo>
                <a:lnTo>
                  <a:pt x="430656" y="268223"/>
                </a:lnTo>
                <a:lnTo>
                  <a:pt x="436372" y="218185"/>
                </a:lnTo>
                <a:lnTo>
                  <a:pt x="430656" y="168147"/>
                </a:lnTo>
                <a:lnTo>
                  <a:pt x="414147" y="122300"/>
                </a:lnTo>
                <a:lnTo>
                  <a:pt x="388493" y="81787"/>
                </a:lnTo>
                <a:lnTo>
                  <a:pt x="354711" y="48005"/>
                </a:lnTo>
                <a:lnTo>
                  <a:pt x="314198" y="22224"/>
                </a:lnTo>
                <a:lnTo>
                  <a:pt x="268224" y="5714"/>
                </a:lnTo>
                <a:lnTo>
                  <a:pt x="218186" y="0"/>
                </a:lnTo>
                <a:close/>
              </a:path>
            </a:pathLst>
          </a:custGeom>
          <a:solidFill>
            <a:srgbClr val="00CC00"/>
          </a:solidFill>
        </p:spPr>
        <p:txBody>
          <a:bodyPr wrap="square" lIns="0" tIns="0" rIns="0" bIns="0" rtlCol="0"/>
          <a:lstStyle/>
          <a:p>
            <a:endParaRPr sz="1050">
              <a:latin typeface="Calibri" panose="020F0502020204030204" pitchFamily="34" charset="0"/>
            </a:endParaRPr>
          </a:p>
        </p:txBody>
      </p:sp>
      <p:sp>
        <p:nvSpPr>
          <p:cNvPr id="57" name="object 57"/>
          <p:cNvSpPr txBox="1"/>
          <p:nvPr/>
        </p:nvSpPr>
        <p:spPr>
          <a:xfrm>
            <a:off x="8295323" y="3414427"/>
            <a:ext cx="146209" cy="286617"/>
          </a:xfrm>
          <a:prstGeom prst="rect">
            <a:avLst/>
          </a:prstGeom>
        </p:spPr>
        <p:txBody>
          <a:bodyPr vert="horz" wrap="square" lIns="0" tIns="9525" rIns="0" bIns="0" rtlCol="0">
            <a:spAutoFit/>
          </a:bodyPr>
          <a:lstStyle/>
          <a:p>
            <a:pPr marL="9525">
              <a:spcBef>
                <a:spcPts val="75"/>
              </a:spcBef>
            </a:pPr>
            <a:r>
              <a:rPr sz="1800" b="1" dirty="0">
                <a:solidFill>
                  <a:srgbClr val="FFFFFF"/>
                </a:solidFill>
                <a:latin typeface="Calibri" panose="020F0502020204030204" pitchFamily="34" charset="0"/>
              </a:rPr>
              <a:t>9</a:t>
            </a:r>
            <a:endParaRPr sz="1800">
              <a:latin typeface="Calibri" panose="020F0502020204030204" pitchFamily="34" charset="0"/>
            </a:endParaRPr>
          </a:p>
        </p:txBody>
      </p:sp>
      <p:sp>
        <p:nvSpPr>
          <p:cNvPr id="58" name="object 58"/>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latin typeface="Calibri" panose="020F0502020204030204" pitchFamily="34" charset="0"/>
            </a:endParaRPr>
          </a:p>
        </p:txBody>
      </p:sp>
      <p:sp>
        <p:nvSpPr>
          <p:cNvPr id="59" name="object 59"/>
          <p:cNvSpPr/>
          <p:nvPr/>
        </p:nvSpPr>
        <p:spPr>
          <a:xfrm>
            <a:off x="8171116" y="4665820"/>
            <a:ext cx="972883" cy="477679"/>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Calibri" panose="020F0502020204030204" pitchFamily="34" charset="0"/>
            </a:endParaRPr>
          </a:p>
        </p:txBody>
      </p:sp>
    </p:spTree>
    <p:extLst>
      <p:ext uri="{BB962C8B-B14F-4D97-AF65-F5344CB8AC3E}">
        <p14:creationId xmlns:p14="http://schemas.microsoft.com/office/powerpoint/2010/main" val="1117065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467201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 name="object 3"/>
          <p:cNvSpPr/>
          <p:nvPr/>
        </p:nvSpPr>
        <p:spPr>
          <a:xfrm>
            <a:off x="0" y="1290161"/>
            <a:ext cx="4711065" cy="1066800"/>
          </a:xfrm>
          <a:custGeom>
            <a:avLst/>
            <a:gdLst/>
            <a:ahLst/>
            <a:cxnLst/>
            <a:rect l="l" t="t" r="r" b="b"/>
            <a:pathLst>
              <a:path w="6281420" h="1422400">
                <a:moveTo>
                  <a:pt x="0" y="1422400"/>
                </a:moveTo>
                <a:lnTo>
                  <a:pt x="6281039" y="1422400"/>
                </a:lnTo>
                <a:lnTo>
                  <a:pt x="6281039" y="0"/>
                </a:lnTo>
                <a:lnTo>
                  <a:pt x="0" y="0"/>
                </a:lnTo>
                <a:lnTo>
                  <a:pt x="0" y="1422400"/>
                </a:lnTo>
                <a:close/>
              </a:path>
            </a:pathLst>
          </a:custGeom>
          <a:solidFill>
            <a:srgbClr val="000000">
              <a:alpha val="58822"/>
            </a:srgbClr>
          </a:solidFill>
        </p:spPr>
        <p:txBody>
          <a:bodyPr wrap="square" lIns="0" tIns="0" rIns="0" bIns="0" rtlCol="0"/>
          <a:lstStyle/>
          <a:p>
            <a:endParaRPr sz="1050"/>
          </a:p>
        </p:txBody>
      </p:sp>
      <p:sp>
        <p:nvSpPr>
          <p:cNvPr id="4" name="object 4"/>
          <p:cNvSpPr txBox="1">
            <a:spLocks noGrp="1"/>
          </p:cNvSpPr>
          <p:nvPr>
            <p:ph type="title"/>
          </p:nvPr>
        </p:nvSpPr>
        <p:spPr>
          <a:xfrm>
            <a:off x="145694" y="1590865"/>
            <a:ext cx="4412933" cy="425116"/>
          </a:xfrm>
          <a:prstGeom prst="rect">
            <a:avLst/>
          </a:prstGeom>
        </p:spPr>
        <p:txBody>
          <a:bodyPr vert="horz" wrap="square" lIns="0" tIns="9525" rIns="0" bIns="0" rtlCol="0" anchor="t" anchorCtr="0">
            <a:spAutoFit/>
          </a:bodyPr>
          <a:lstStyle/>
          <a:p>
            <a:pPr marL="9525">
              <a:spcBef>
                <a:spcPts val="75"/>
              </a:spcBef>
            </a:pPr>
            <a:r>
              <a:rPr sz="2700" spc="-4" dirty="0">
                <a:solidFill>
                  <a:srgbClr val="FFFFFF"/>
                </a:solidFill>
              </a:rPr>
              <a:t>Dealing </a:t>
            </a:r>
            <a:r>
              <a:rPr sz="2700" dirty="0">
                <a:solidFill>
                  <a:srgbClr val="FFFFFF"/>
                </a:solidFill>
              </a:rPr>
              <a:t>with</a:t>
            </a:r>
            <a:r>
              <a:rPr sz="2700" spc="-64" dirty="0">
                <a:solidFill>
                  <a:srgbClr val="FFFFFF"/>
                </a:solidFill>
              </a:rPr>
              <a:t> </a:t>
            </a:r>
            <a:r>
              <a:rPr sz="2700" spc="-4" dirty="0">
                <a:solidFill>
                  <a:srgbClr val="FFFFFF"/>
                </a:solidFill>
              </a:rPr>
              <a:t>Cyberbullying</a:t>
            </a:r>
            <a:endParaRPr sz="2700"/>
          </a:p>
        </p:txBody>
      </p:sp>
      <p:sp>
        <p:nvSpPr>
          <p:cNvPr id="5" name="object 5"/>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6" name="object 6"/>
          <p:cNvSpPr/>
          <p:nvPr/>
        </p:nvSpPr>
        <p:spPr>
          <a:xfrm>
            <a:off x="8171116" y="4665820"/>
            <a:ext cx="972883" cy="47767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116564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38384" y="37"/>
            <a:ext cx="5305616" cy="464029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 name="object 3"/>
          <p:cNvSpPr/>
          <p:nvPr/>
        </p:nvSpPr>
        <p:spPr>
          <a:xfrm>
            <a:off x="6796755" y="507073"/>
            <a:ext cx="793718" cy="51267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 name="object 4"/>
          <p:cNvSpPr txBox="1">
            <a:spLocks noGrp="1"/>
          </p:cNvSpPr>
          <p:nvPr>
            <p:ph type="title"/>
          </p:nvPr>
        </p:nvSpPr>
        <p:spPr>
          <a:xfrm>
            <a:off x="440589" y="280129"/>
            <a:ext cx="2969504" cy="401552"/>
          </a:xfrm>
          <a:prstGeom prst="rect">
            <a:avLst/>
          </a:prstGeom>
        </p:spPr>
        <p:txBody>
          <a:bodyPr vert="horz" wrap="square" lIns="0" tIns="9049" rIns="0" bIns="0" rtlCol="0" anchor="t" anchorCtr="0">
            <a:spAutoFit/>
          </a:bodyPr>
          <a:lstStyle/>
          <a:p>
            <a:pPr marL="9525">
              <a:spcBef>
                <a:spcPts val="71"/>
              </a:spcBef>
            </a:pPr>
            <a:r>
              <a:rPr sz="2550" u="sng" dirty="0" smtClean="0">
                <a:solidFill>
                  <a:srgbClr val="047AC4"/>
                </a:solidFill>
                <a:latin typeface="Calibri" panose="020F0502020204030204" pitchFamily="34" charset="0"/>
              </a:rPr>
              <a:t>Spotting</a:t>
            </a:r>
            <a:r>
              <a:rPr lang="en-GB" sz="2550" u="sng" dirty="0" smtClean="0">
                <a:solidFill>
                  <a:srgbClr val="047AC4"/>
                </a:solidFill>
                <a:latin typeface="Calibri" panose="020F0502020204030204" pitchFamily="34" charset="0"/>
              </a:rPr>
              <a:t> </a:t>
            </a:r>
            <a:r>
              <a:rPr sz="2550" u="sng" dirty="0" smtClean="0">
                <a:solidFill>
                  <a:srgbClr val="047AC4"/>
                </a:solidFill>
                <a:latin typeface="Calibri" panose="020F0502020204030204" pitchFamily="34" charset="0"/>
              </a:rPr>
              <a:t>the </a:t>
            </a:r>
            <a:r>
              <a:rPr sz="2550" u="sng" dirty="0">
                <a:solidFill>
                  <a:srgbClr val="047AC4"/>
                </a:solidFill>
                <a:latin typeface="Calibri" panose="020F0502020204030204" pitchFamily="34" charset="0"/>
              </a:rPr>
              <a:t>signs</a:t>
            </a:r>
            <a:endParaRPr sz="2550" u="sng" dirty="0">
              <a:latin typeface="Calibri" panose="020F0502020204030204" pitchFamily="34" charset="0"/>
            </a:endParaRPr>
          </a:p>
        </p:txBody>
      </p:sp>
      <p:sp>
        <p:nvSpPr>
          <p:cNvPr id="5" name="object 5"/>
          <p:cNvSpPr/>
          <p:nvPr/>
        </p:nvSpPr>
        <p:spPr>
          <a:xfrm>
            <a:off x="7062025" y="1737645"/>
            <a:ext cx="38576" cy="85725"/>
          </a:xfrm>
          <a:custGeom>
            <a:avLst/>
            <a:gdLst/>
            <a:ahLst/>
            <a:cxnLst/>
            <a:rect l="l" t="t" r="r" b="b"/>
            <a:pathLst>
              <a:path w="51434" h="114300">
                <a:moveTo>
                  <a:pt x="50926" y="0"/>
                </a:moveTo>
                <a:lnTo>
                  <a:pt x="10795" y="0"/>
                </a:lnTo>
                <a:lnTo>
                  <a:pt x="16129" y="508"/>
                </a:lnTo>
                <a:lnTo>
                  <a:pt x="19431" y="1397"/>
                </a:lnTo>
                <a:lnTo>
                  <a:pt x="20193" y="5079"/>
                </a:lnTo>
                <a:lnTo>
                  <a:pt x="17525" y="15112"/>
                </a:lnTo>
                <a:lnTo>
                  <a:pt x="16637" y="17525"/>
                </a:lnTo>
                <a:lnTo>
                  <a:pt x="16001" y="19558"/>
                </a:lnTo>
                <a:lnTo>
                  <a:pt x="15494" y="20954"/>
                </a:lnTo>
                <a:lnTo>
                  <a:pt x="15367" y="21589"/>
                </a:lnTo>
                <a:lnTo>
                  <a:pt x="14859" y="23622"/>
                </a:lnTo>
                <a:lnTo>
                  <a:pt x="13843" y="27177"/>
                </a:lnTo>
                <a:lnTo>
                  <a:pt x="12192" y="32130"/>
                </a:lnTo>
                <a:lnTo>
                  <a:pt x="10541" y="37337"/>
                </a:lnTo>
                <a:lnTo>
                  <a:pt x="1397" y="93852"/>
                </a:lnTo>
                <a:lnTo>
                  <a:pt x="0" y="103886"/>
                </a:lnTo>
                <a:lnTo>
                  <a:pt x="4191" y="110109"/>
                </a:lnTo>
                <a:lnTo>
                  <a:pt x="14097" y="112649"/>
                </a:lnTo>
                <a:lnTo>
                  <a:pt x="18796" y="113918"/>
                </a:lnTo>
                <a:lnTo>
                  <a:pt x="38481" y="76073"/>
                </a:lnTo>
                <a:lnTo>
                  <a:pt x="39243" y="66293"/>
                </a:lnTo>
                <a:lnTo>
                  <a:pt x="40513" y="58038"/>
                </a:lnTo>
                <a:lnTo>
                  <a:pt x="42164" y="51815"/>
                </a:lnTo>
                <a:lnTo>
                  <a:pt x="43180" y="47625"/>
                </a:lnTo>
                <a:lnTo>
                  <a:pt x="46482" y="35433"/>
                </a:lnTo>
                <a:lnTo>
                  <a:pt x="49149" y="23494"/>
                </a:lnTo>
                <a:lnTo>
                  <a:pt x="50800" y="12826"/>
                </a:lnTo>
                <a:lnTo>
                  <a:pt x="51181" y="3683"/>
                </a:lnTo>
                <a:lnTo>
                  <a:pt x="50926" y="0"/>
                </a:lnTo>
                <a:close/>
              </a:path>
            </a:pathLst>
          </a:custGeom>
          <a:solidFill>
            <a:srgbClr val="000000"/>
          </a:solidFill>
        </p:spPr>
        <p:txBody>
          <a:bodyPr wrap="square" lIns="0" tIns="0" rIns="0" bIns="0" rtlCol="0"/>
          <a:lstStyle/>
          <a:p>
            <a:endParaRPr sz="1050"/>
          </a:p>
        </p:txBody>
      </p:sp>
      <p:sp>
        <p:nvSpPr>
          <p:cNvPr id="6" name="object 6"/>
          <p:cNvSpPr/>
          <p:nvPr/>
        </p:nvSpPr>
        <p:spPr>
          <a:xfrm>
            <a:off x="7001733" y="1700879"/>
            <a:ext cx="98584" cy="106680"/>
          </a:xfrm>
          <a:custGeom>
            <a:avLst/>
            <a:gdLst/>
            <a:ahLst/>
            <a:cxnLst/>
            <a:rect l="l" t="t" r="r" b="b"/>
            <a:pathLst>
              <a:path w="131445" h="142239">
                <a:moveTo>
                  <a:pt x="46354" y="0"/>
                </a:moveTo>
                <a:lnTo>
                  <a:pt x="41909" y="508"/>
                </a:lnTo>
                <a:lnTo>
                  <a:pt x="37973" y="2666"/>
                </a:lnTo>
                <a:lnTo>
                  <a:pt x="33908" y="4825"/>
                </a:lnTo>
                <a:lnTo>
                  <a:pt x="31241" y="8127"/>
                </a:lnTo>
                <a:lnTo>
                  <a:pt x="30099" y="12700"/>
                </a:lnTo>
                <a:lnTo>
                  <a:pt x="29463" y="15112"/>
                </a:lnTo>
                <a:lnTo>
                  <a:pt x="27685" y="23622"/>
                </a:lnTo>
                <a:lnTo>
                  <a:pt x="26797" y="28575"/>
                </a:lnTo>
                <a:lnTo>
                  <a:pt x="25780" y="32512"/>
                </a:lnTo>
                <a:lnTo>
                  <a:pt x="13334" y="72644"/>
                </a:lnTo>
                <a:lnTo>
                  <a:pt x="11810" y="76962"/>
                </a:lnTo>
                <a:lnTo>
                  <a:pt x="9143" y="85344"/>
                </a:lnTo>
                <a:lnTo>
                  <a:pt x="6857" y="92963"/>
                </a:lnTo>
                <a:lnTo>
                  <a:pt x="4445" y="101600"/>
                </a:lnTo>
                <a:lnTo>
                  <a:pt x="3809" y="105410"/>
                </a:lnTo>
                <a:lnTo>
                  <a:pt x="2921" y="111378"/>
                </a:lnTo>
                <a:lnTo>
                  <a:pt x="2412" y="114553"/>
                </a:lnTo>
                <a:lnTo>
                  <a:pt x="1777" y="118110"/>
                </a:lnTo>
                <a:lnTo>
                  <a:pt x="1142" y="120396"/>
                </a:lnTo>
                <a:lnTo>
                  <a:pt x="0" y="125095"/>
                </a:lnTo>
                <a:lnTo>
                  <a:pt x="507" y="129286"/>
                </a:lnTo>
                <a:lnTo>
                  <a:pt x="2921" y="133223"/>
                </a:lnTo>
                <a:lnTo>
                  <a:pt x="5206" y="137033"/>
                </a:lnTo>
                <a:lnTo>
                  <a:pt x="8762" y="139573"/>
                </a:lnTo>
                <a:lnTo>
                  <a:pt x="18414" y="142112"/>
                </a:lnTo>
                <a:lnTo>
                  <a:pt x="22859" y="141605"/>
                </a:lnTo>
                <a:lnTo>
                  <a:pt x="30733" y="137033"/>
                </a:lnTo>
                <a:lnTo>
                  <a:pt x="33274" y="133603"/>
                </a:lnTo>
                <a:lnTo>
                  <a:pt x="35178" y="126619"/>
                </a:lnTo>
                <a:lnTo>
                  <a:pt x="36322" y="123189"/>
                </a:lnTo>
                <a:lnTo>
                  <a:pt x="37973" y="118618"/>
                </a:lnTo>
                <a:lnTo>
                  <a:pt x="39750" y="114173"/>
                </a:lnTo>
                <a:lnTo>
                  <a:pt x="40893" y="110744"/>
                </a:lnTo>
                <a:lnTo>
                  <a:pt x="41655" y="108076"/>
                </a:lnTo>
                <a:lnTo>
                  <a:pt x="42417" y="104901"/>
                </a:lnTo>
                <a:lnTo>
                  <a:pt x="43560" y="101346"/>
                </a:lnTo>
                <a:lnTo>
                  <a:pt x="48005" y="89662"/>
                </a:lnTo>
                <a:lnTo>
                  <a:pt x="48767" y="87249"/>
                </a:lnTo>
                <a:lnTo>
                  <a:pt x="54355" y="78232"/>
                </a:lnTo>
                <a:lnTo>
                  <a:pt x="85471" y="50164"/>
                </a:lnTo>
                <a:lnTo>
                  <a:pt x="91185" y="49022"/>
                </a:lnTo>
                <a:lnTo>
                  <a:pt x="131317" y="49022"/>
                </a:lnTo>
                <a:lnTo>
                  <a:pt x="130936" y="44831"/>
                </a:lnTo>
                <a:lnTo>
                  <a:pt x="127888" y="35178"/>
                </a:lnTo>
                <a:lnTo>
                  <a:pt x="122427" y="27432"/>
                </a:lnTo>
                <a:lnTo>
                  <a:pt x="120141" y="25781"/>
                </a:lnTo>
                <a:lnTo>
                  <a:pt x="62737" y="25781"/>
                </a:lnTo>
                <a:lnTo>
                  <a:pt x="62991" y="24511"/>
                </a:lnTo>
                <a:lnTo>
                  <a:pt x="63626" y="15875"/>
                </a:lnTo>
                <a:lnTo>
                  <a:pt x="61975" y="9016"/>
                </a:lnTo>
                <a:lnTo>
                  <a:pt x="57784" y="4190"/>
                </a:lnTo>
                <a:lnTo>
                  <a:pt x="51053" y="1270"/>
                </a:lnTo>
                <a:lnTo>
                  <a:pt x="46354" y="0"/>
                </a:lnTo>
                <a:close/>
              </a:path>
            </a:pathLst>
          </a:custGeom>
          <a:solidFill>
            <a:srgbClr val="000000"/>
          </a:solidFill>
        </p:spPr>
        <p:txBody>
          <a:bodyPr wrap="square" lIns="0" tIns="0" rIns="0" bIns="0" rtlCol="0"/>
          <a:lstStyle/>
          <a:p>
            <a:endParaRPr sz="1050"/>
          </a:p>
        </p:txBody>
      </p:sp>
      <p:sp>
        <p:nvSpPr>
          <p:cNvPr id="7" name="object 7"/>
          <p:cNvSpPr/>
          <p:nvPr/>
        </p:nvSpPr>
        <p:spPr>
          <a:xfrm>
            <a:off x="6877812" y="1629918"/>
            <a:ext cx="100489" cy="154781"/>
          </a:xfrm>
          <a:custGeom>
            <a:avLst/>
            <a:gdLst/>
            <a:ahLst/>
            <a:cxnLst/>
            <a:rect l="l" t="t" r="r" b="b"/>
            <a:pathLst>
              <a:path w="133984" h="206375">
                <a:moveTo>
                  <a:pt x="41528" y="0"/>
                </a:moveTo>
                <a:lnTo>
                  <a:pt x="36194" y="2666"/>
                </a:lnTo>
                <a:lnTo>
                  <a:pt x="31241" y="9271"/>
                </a:lnTo>
                <a:lnTo>
                  <a:pt x="27431" y="14224"/>
                </a:lnTo>
                <a:lnTo>
                  <a:pt x="24764" y="19938"/>
                </a:lnTo>
                <a:lnTo>
                  <a:pt x="23113" y="26162"/>
                </a:lnTo>
                <a:lnTo>
                  <a:pt x="22351" y="29210"/>
                </a:lnTo>
                <a:lnTo>
                  <a:pt x="20954" y="34289"/>
                </a:lnTo>
                <a:lnTo>
                  <a:pt x="17525" y="46100"/>
                </a:lnTo>
                <a:lnTo>
                  <a:pt x="16128" y="51053"/>
                </a:lnTo>
                <a:lnTo>
                  <a:pt x="15493" y="53593"/>
                </a:lnTo>
                <a:lnTo>
                  <a:pt x="14350" y="57785"/>
                </a:lnTo>
                <a:lnTo>
                  <a:pt x="12826" y="63118"/>
                </a:lnTo>
                <a:lnTo>
                  <a:pt x="10413" y="70738"/>
                </a:lnTo>
                <a:lnTo>
                  <a:pt x="8000" y="78231"/>
                </a:lnTo>
                <a:lnTo>
                  <a:pt x="6350" y="83947"/>
                </a:lnTo>
                <a:lnTo>
                  <a:pt x="5333" y="87756"/>
                </a:lnTo>
                <a:lnTo>
                  <a:pt x="126" y="116331"/>
                </a:lnTo>
                <a:lnTo>
                  <a:pt x="0" y="141350"/>
                </a:lnTo>
                <a:lnTo>
                  <a:pt x="4952" y="162940"/>
                </a:lnTo>
                <a:lnTo>
                  <a:pt x="31495" y="194563"/>
                </a:lnTo>
                <a:lnTo>
                  <a:pt x="73913" y="205993"/>
                </a:lnTo>
                <a:lnTo>
                  <a:pt x="82550" y="204977"/>
                </a:lnTo>
                <a:lnTo>
                  <a:pt x="117475" y="188340"/>
                </a:lnTo>
                <a:lnTo>
                  <a:pt x="133730" y="172085"/>
                </a:lnTo>
                <a:lnTo>
                  <a:pt x="81406" y="172085"/>
                </a:lnTo>
                <a:lnTo>
                  <a:pt x="66039" y="171576"/>
                </a:lnTo>
                <a:lnTo>
                  <a:pt x="35559" y="140715"/>
                </a:lnTo>
                <a:lnTo>
                  <a:pt x="34925" y="131317"/>
                </a:lnTo>
                <a:lnTo>
                  <a:pt x="35178" y="122809"/>
                </a:lnTo>
                <a:lnTo>
                  <a:pt x="44450" y="79248"/>
                </a:lnTo>
                <a:lnTo>
                  <a:pt x="46735" y="71754"/>
                </a:lnTo>
                <a:lnTo>
                  <a:pt x="48386" y="66166"/>
                </a:lnTo>
                <a:lnTo>
                  <a:pt x="49402" y="62356"/>
                </a:lnTo>
                <a:lnTo>
                  <a:pt x="50673" y="57403"/>
                </a:lnTo>
                <a:lnTo>
                  <a:pt x="52450" y="51053"/>
                </a:lnTo>
                <a:lnTo>
                  <a:pt x="57276" y="33020"/>
                </a:lnTo>
                <a:lnTo>
                  <a:pt x="59181" y="26162"/>
                </a:lnTo>
                <a:lnTo>
                  <a:pt x="60325" y="21716"/>
                </a:lnTo>
                <a:lnTo>
                  <a:pt x="61467" y="17017"/>
                </a:lnTo>
                <a:lnTo>
                  <a:pt x="60705" y="12700"/>
                </a:lnTo>
                <a:lnTo>
                  <a:pt x="57784" y="8762"/>
                </a:lnTo>
                <a:lnTo>
                  <a:pt x="55117" y="5079"/>
                </a:lnTo>
                <a:lnTo>
                  <a:pt x="51561" y="2666"/>
                </a:lnTo>
                <a:lnTo>
                  <a:pt x="47116" y="1524"/>
                </a:lnTo>
                <a:lnTo>
                  <a:pt x="41528" y="0"/>
                </a:lnTo>
                <a:close/>
              </a:path>
            </a:pathLst>
          </a:custGeom>
          <a:solidFill>
            <a:srgbClr val="000000"/>
          </a:solidFill>
        </p:spPr>
        <p:txBody>
          <a:bodyPr wrap="square" lIns="0" tIns="0" rIns="0" bIns="0" rtlCol="0"/>
          <a:lstStyle/>
          <a:p>
            <a:endParaRPr sz="1050"/>
          </a:p>
        </p:txBody>
      </p:sp>
      <p:sp>
        <p:nvSpPr>
          <p:cNvPr id="8" name="object 8"/>
          <p:cNvSpPr/>
          <p:nvPr/>
        </p:nvSpPr>
        <p:spPr>
          <a:xfrm>
            <a:off x="6938867" y="1654301"/>
            <a:ext cx="78581" cy="104775"/>
          </a:xfrm>
          <a:custGeom>
            <a:avLst/>
            <a:gdLst/>
            <a:ahLst/>
            <a:cxnLst/>
            <a:rect l="l" t="t" r="r" b="b"/>
            <a:pathLst>
              <a:path w="104775" h="139700">
                <a:moveTo>
                  <a:pt x="85978" y="0"/>
                </a:moveTo>
                <a:lnTo>
                  <a:pt x="80136" y="1397"/>
                </a:lnTo>
                <a:lnTo>
                  <a:pt x="71374" y="9525"/>
                </a:lnTo>
                <a:lnTo>
                  <a:pt x="68833" y="13588"/>
                </a:lnTo>
                <a:lnTo>
                  <a:pt x="67691" y="18034"/>
                </a:lnTo>
                <a:lnTo>
                  <a:pt x="61086" y="42037"/>
                </a:lnTo>
                <a:lnTo>
                  <a:pt x="48005" y="81025"/>
                </a:lnTo>
                <a:lnTo>
                  <a:pt x="28448" y="118110"/>
                </a:lnTo>
                <a:lnTo>
                  <a:pt x="0" y="139573"/>
                </a:lnTo>
                <a:lnTo>
                  <a:pt x="52324" y="139573"/>
                </a:lnTo>
                <a:lnTo>
                  <a:pt x="80263" y="94614"/>
                </a:lnTo>
                <a:lnTo>
                  <a:pt x="97790" y="43941"/>
                </a:lnTo>
                <a:lnTo>
                  <a:pt x="104648" y="18541"/>
                </a:lnTo>
                <a:lnTo>
                  <a:pt x="104648" y="14477"/>
                </a:lnTo>
                <a:lnTo>
                  <a:pt x="103250" y="10922"/>
                </a:lnTo>
                <a:lnTo>
                  <a:pt x="101600" y="6223"/>
                </a:lnTo>
                <a:lnTo>
                  <a:pt x="98044" y="3175"/>
                </a:lnTo>
                <a:lnTo>
                  <a:pt x="92582" y="1777"/>
                </a:lnTo>
                <a:lnTo>
                  <a:pt x="85978" y="0"/>
                </a:lnTo>
                <a:close/>
              </a:path>
            </a:pathLst>
          </a:custGeom>
          <a:solidFill>
            <a:srgbClr val="000000"/>
          </a:solidFill>
        </p:spPr>
        <p:txBody>
          <a:bodyPr wrap="square" lIns="0" tIns="0" rIns="0" bIns="0" rtlCol="0"/>
          <a:lstStyle/>
          <a:p>
            <a:endParaRPr sz="1050"/>
          </a:p>
        </p:txBody>
      </p:sp>
      <p:sp>
        <p:nvSpPr>
          <p:cNvPr id="9" name="object 9"/>
          <p:cNvSpPr/>
          <p:nvPr/>
        </p:nvSpPr>
        <p:spPr>
          <a:xfrm>
            <a:off x="7048786" y="1713167"/>
            <a:ext cx="43339" cy="7144"/>
          </a:xfrm>
          <a:custGeom>
            <a:avLst/>
            <a:gdLst/>
            <a:ahLst/>
            <a:cxnLst/>
            <a:rect l="l" t="t" r="r" b="b"/>
            <a:pathLst>
              <a:path w="57784" h="9525">
                <a:moveTo>
                  <a:pt x="31750" y="0"/>
                </a:moveTo>
                <a:lnTo>
                  <a:pt x="21590" y="762"/>
                </a:lnTo>
                <a:lnTo>
                  <a:pt x="10922" y="3937"/>
                </a:lnTo>
                <a:lnTo>
                  <a:pt x="0" y="9398"/>
                </a:lnTo>
                <a:lnTo>
                  <a:pt x="57403" y="9398"/>
                </a:lnTo>
                <a:lnTo>
                  <a:pt x="51816" y="5206"/>
                </a:lnTo>
                <a:lnTo>
                  <a:pt x="41655" y="1397"/>
                </a:lnTo>
                <a:lnTo>
                  <a:pt x="31750" y="0"/>
                </a:lnTo>
                <a:close/>
              </a:path>
            </a:pathLst>
          </a:custGeom>
          <a:solidFill>
            <a:srgbClr val="000000"/>
          </a:solidFill>
        </p:spPr>
        <p:txBody>
          <a:bodyPr wrap="square" lIns="0" tIns="0" rIns="0" bIns="0" rtlCol="0"/>
          <a:lstStyle/>
          <a:p>
            <a:endParaRPr sz="1050"/>
          </a:p>
        </p:txBody>
      </p:sp>
      <p:sp>
        <p:nvSpPr>
          <p:cNvPr id="10" name="object 10"/>
          <p:cNvSpPr/>
          <p:nvPr/>
        </p:nvSpPr>
        <p:spPr>
          <a:xfrm>
            <a:off x="7228903" y="1769936"/>
            <a:ext cx="96203" cy="103346"/>
          </a:xfrm>
          <a:custGeom>
            <a:avLst/>
            <a:gdLst/>
            <a:ahLst/>
            <a:cxnLst/>
            <a:rect l="l" t="t" r="r" b="b"/>
            <a:pathLst>
              <a:path w="128270" h="137794">
                <a:moveTo>
                  <a:pt x="70738" y="0"/>
                </a:moveTo>
                <a:lnTo>
                  <a:pt x="31368" y="13208"/>
                </a:lnTo>
                <a:lnTo>
                  <a:pt x="6857" y="46227"/>
                </a:lnTo>
                <a:lnTo>
                  <a:pt x="0" y="74930"/>
                </a:lnTo>
                <a:lnTo>
                  <a:pt x="761" y="86360"/>
                </a:lnTo>
                <a:lnTo>
                  <a:pt x="29463" y="124206"/>
                </a:lnTo>
                <a:lnTo>
                  <a:pt x="73532" y="137287"/>
                </a:lnTo>
                <a:lnTo>
                  <a:pt x="82930" y="137287"/>
                </a:lnTo>
                <a:lnTo>
                  <a:pt x="92328" y="136398"/>
                </a:lnTo>
                <a:lnTo>
                  <a:pt x="120395" y="111125"/>
                </a:lnTo>
                <a:lnTo>
                  <a:pt x="118109" y="107314"/>
                </a:lnTo>
                <a:lnTo>
                  <a:pt x="77596" y="107314"/>
                </a:lnTo>
                <a:lnTo>
                  <a:pt x="70230" y="106807"/>
                </a:lnTo>
                <a:lnTo>
                  <a:pt x="35559" y="89281"/>
                </a:lnTo>
                <a:lnTo>
                  <a:pt x="32765" y="84200"/>
                </a:lnTo>
                <a:lnTo>
                  <a:pt x="88391" y="74930"/>
                </a:lnTo>
                <a:lnTo>
                  <a:pt x="126872" y="56514"/>
                </a:lnTo>
                <a:lnTo>
                  <a:pt x="128269" y="52959"/>
                </a:lnTo>
                <a:lnTo>
                  <a:pt x="38353" y="52959"/>
                </a:lnTo>
                <a:lnTo>
                  <a:pt x="42671" y="46609"/>
                </a:lnTo>
                <a:lnTo>
                  <a:pt x="70484" y="29463"/>
                </a:lnTo>
                <a:lnTo>
                  <a:pt x="127380" y="29463"/>
                </a:lnTo>
                <a:lnTo>
                  <a:pt x="125094" y="25146"/>
                </a:lnTo>
                <a:lnTo>
                  <a:pt x="85470" y="2286"/>
                </a:lnTo>
                <a:lnTo>
                  <a:pt x="70738" y="0"/>
                </a:lnTo>
                <a:close/>
              </a:path>
            </a:pathLst>
          </a:custGeom>
          <a:solidFill>
            <a:srgbClr val="000000"/>
          </a:solidFill>
        </p:spPr>
        <p:txBody>
          <a:bodyPr wrap="square" lIns="0" tIns="0" rIns="0" bIns="0" rtlCol="0"/>
          <a:lstStyle/>
          <a:p>
            <a:endParaRPr sz="1050"/>
          </a:p>
        </p:txBody>
      </p:sp>
      <p:sp>
        <p:nvSpPr>
          <p:cNvPr id="11" name="object 11"/>
          <p:cNvSpPr/>
          <p:nvPr/>
        </p:nvSpPr>
        <p:spPr>
          <a:xfrm>
            <a:off x="7161276" y="1790223"/>
            <a:ext cx="51435" cy="60484"/>
          </a:xfrm>
          <a:custGeom>
            <a:avLst/>
            <a:gdLst/>
            <a:ahLst/>
            <a:cxnLst/>
            <a:rect l="l" t="t" r="r" b="b"/>
            <a:pathLst>
              <a:path w="68579" h="80644">
                <a:moveTo>
                  <a:pt x="33527" y="0"/>
                </a:moveTo>
                <a:lnTo>
                  <a:pt x="2921" y="0"/>
                </a:lnTo>
                <a:lnTo>
                  <a:pt x="1524" y="14477"/>
                </a:lnTo>
                <a:lnTo>
                  <a:pt x="634" y="25908"/>
                </a:lnTo>
                <a:lnTo>
                  <a:pt x="126" y="34671"/>
                </a:lnTo>
                <a:lnTo>
                  <a:pt x="0" y="43180"/>
                </a:lnTo>
                <a:lnTo>
                  <a:pt x="1524" y="57150"/>
                </a:lnTo>
                <a:lnTo>
                  <a:pt x="4699" y="67690"/>
                </a:lnTo>
                <a:lnTo>
                  <a:pt x="9651" y="74802"/>
                </a:lnTo>
                <a:lnTo>
                  <a:pt x="16255" y="78612"/>
                </a:lnTo>
                <a:lnTo>
                  <a:pt x="22732" y="80390"/>
                </a:lnTo>
                <a:lnTo>
                  <a:pt x="28448" y="79121"/>
                </a:lnTo>
                <a:lnTo>
                  <a:pt x="62737" y="37464"/>
                </a:lnTo>
                <a:lnTo>
                  <a:pt x="68579" y="27812"/>
                </a:lnTo>
                <a:lnTo>
                  <a:pt x="31496" y="27812"/>
                </a:lnTo>
                <a:lnTo>
                  <a:pt x="31750" y="23240"/>
                </a:lnTo>
                <a:lnTo>
                  <a:pt x="33527" y="0"/>
                </a:lnTo>
                <a:close/>
              </a:path>
            </a:pathLst>
          </a:custGeom>
          <a:solidFill>
            <a:srgbClr val="000000"/>
          </a:solidFill>
        </p:spPr>
        <p:txBody>
          <a:bodyPr wrap="square" lIns="0" tIns="0" rIns="0" bIns="0" rtlCol="0"/>
          <a:lstStyle/>
          <a:p>
            <a:endParaRPr sz="1050"/>
          </a:p>
        </p:txBody>
      </p:sp>
      <p:sp>
        <p:nvSpPr>
          <p:cNvPr id="12" name="object 12"/>
          <p:cNvSpPr/>
          <p:nvPr/>
        </p:nvSpPr>
        <p:spPr>
          <a:xfrm>
            <a:off x="7287101" y="1846993"/>
            <a:ext cx="30480" cy="3810"/>
          </a:xfrm>
          <a:custGeom>
            <a:avLst/>
            <a:gdLst/>
            <a:ahLst/>
            <a:cxnLst/>
            <a:rect l="l" t="t" r="r" b="b"/>
            <a:pathLst>
              <a:path w="40640" h="5080">
                <a:moveTo>
                  <a:pt x="27305" y="0"/>
                </a:moveTo>
                <a:lnTo>
                  <a:pt x="21463" y="634"/>
                </a:lnTo>
                <a:lnTo>
                  <a:pt x="13716" y="2793"/>
                </a:lnTo>
                <a:lnTo>
                  <a:pt x="7112" y="4190"/>
                </a:lnTo>
                <a:lnTo>
                  <a:pt x="0" y="4571"/>
                </a:lnTo>
                <a:lnTo>
                  <a:pt x="40513" y="4571"/>
                </a:lnTo>
                <a:lnTo>
                  <a:pt x="39624" y="3175"/>
                </a:lnTo>
                <a:lnTo>
                  <a:pt x="27305" y="0"/>
                </a:lnTo>
                <a:close/>
              </a:path>
            </a:pathLst>
          </a:custGeom>
          <a:solidFill>
            <a:srgbClr val="000000"/>
          </a:solidFill>
        </p:spPr>
        <p:txBody>
          <a:bodyPr wrap="square" lIns="0" tIns="0" rIns="0" bIns="0" rtlCol="0"/>
          <a:lstStyle/>
          <a:p>
            <a:endParaRPr sz="1050"/>
          </a:p>
        </p:txBody>
      </p:sp>
      <p:sp>
        <p:nvSpPr>
          <p:cNvPr id="13" name="object 13"/>
          <p:cNvSpPr/>
          <p:nvPr/>
        </p:nvSpPr>
        <p:spPr>
          <a:xfrm>
            <a:off x="7108794" y="1729168"/>
            <a:ext cx="52864" cy="106680"/>
          </a:xfrm>
          <a:custGeom>
            <a:avLst/>
            <a:gdLst/>
            <a:ahLst/>
            <a:cxnLst/>
            <a:rect l="l" t="t" r="r" b="b"/>
            <a:pathLst>
              <a:path w="70484" h="142239">
                <a:moveTo>
                  <a:pt x="24129" y="0"/>
                </a:moveTo>
                <a:lnTo>
                  <a:pt x="19811" y="380"/>
                </a:lnTo>
                <a:lnTo>
                  <a:pt x="15748" y="2539"/>
                </a:lnTo>
                <a:lnTo>
                  <a:pt x="11683" y="4571"/>
                </a:lnTo>
                <a:lnTo>
                  <a:pt x="2412" y="59816"/>
                </a:lnTo>
                <a:lnTo>
                  <a:pt x="0" y="99567"/>
                </a:lnTo>
                <a:lnTo>
                  <a:pt x="126" y="105917"/>
                </a:lnTo>
                <a:lnTo>
                  <a:pt x="13080" y="140462"/>
                </a:lnTo>
                <a:lnTo>
                  <a:pt x="19811" y="141986"/>
                </a:lnTo>
                <a:lnTo>
                  <a:pt x="25526" y="140462"/>
                </a:lnTo>
                <a:lnTo>
                  <a:pt x="30225" y="135889"/>
                </a:lnTo>
                <a:lnTo>
                  <a:pt x="33147" y="134492"/>
                </a:lnTo>
                <a:lnTo>
                  <a:pt x="35686" y="132333"/>
                </a:lnTo>
                <a:lnTo>
                  <a:pt x="37718" y="129286"/>
                </a:lnTo>
                <a:lnTo>
                  <a:pt x="47116" y="116077"/>
                </a:lnTo>
                <a:lnTo>
                  <a:pt x="55372" y="104647"/>
                </a:lnTo>
                <a:lnTo>
                  <a:pt x="62229" y="95250"/>
                </a:lnTo>
                <a:lnTo>
                  <a:pt x="68199" y="87249"/>
                </a:lnTo>
                <a:lnTo>
                  <a:pt x="70230" y="84581"/>
                </a:lnTo>
                <a:lnTo>
                  <a:pt x="34289" y="84581"/>
                </a:lnTo>
                <a:lnTo>
                  <a:pt x="36449" y="63245"/>
                </a:lnTo>
                <a:lnTo>
                  <a:pt x="37337" y="52704"/>
                </a:lnTo>
                <a:lnTo>
                  <a:pt x="38353" y="45084"/>
                </a:lnTo>
                <a:lnTo>
                  <a:pt x="40893" y="28701"/>
                </a:lnTo>
                <a:lnTo>
                  <a:pt x="41401" y="22987"/>
                </a:lnTo>
                <a:lnTo>
                  <a:pt x="41782" y="9143"/>
                </a:lnTo>
                <a:lnTo>
                  <a:pt x="37464" y="3428"/>
                </a:lnTo>
                <a:lnTo>
                  <a:pt x="28828" y="1142"/>
                </a:lnTo>
                <a:lnTo>
                  <a:pt x="24129" y="0"/>
                </a:lnTo>
                <a:close/>
              </a:path>
            </a:pathLst>
          </a:custGeom>
          <a:solidFill>
            <a:srgbClr val="000000"/>
          </a:solidFill>
        </p:spPr>
        <p:txBody>
          <a:bodyPr wrap="square" lIns="0" tIns="0" rIns="0" bIns="0" rtlCol="0"/>
          <a:lstStyle/>
          <a:p>
            <a:endParaRPr sz="1050"/>
          </a:p>
        </p:txBody>
      </p:sp>
      <p:sp>
        <p:nvSpPr>
          <p:cNvPr id="14" name="object 14"/>
          <p:cNvSpPr/>
          <p:nvPr/>
        </p:nvSpPr>
        <p:spPr>
          <a:xfrm>
            <a:off x="7184898" y="1753457"/>
            <a:ext cx="52388" cy="57626"/>
          </a:xfrm>
          <a:custGeom>
            <a:avLst/>
            <a:gdLst/>
            <a:ahLst/>
            <a:cxnLst/>
            <a:rect l="l" t="t" r="r" b="b"/>
            <a:pathLst>
              <a:path w="69850" h="76835">
                <a:moveTo>
                  <a:pt x="47243" y="0"/>
                </a:moveTo>
                <a:lnTo>
                  <a:pt x="41275" y="2159"/>
                </a:lnTo>
                <a:lnTo>
                  <a:pt x="0" y="76835"/>
                </a:lnTo>
                <a:lnTo>
                  <a:pt x="37083" y="76835"/>
                </a:lnTo>
                <a:lnTo>
                  <a:pt x="43052" y="66929"/>
                </a:lnTo>
                <a:lnTo>
                  <a:pt x="67309" y="25400"/>
                </a:lnTo>
                <a:lnTo>
                  <a:pt x="69850" y="17653"/>
                </a:lnTo>
                <a:lnTo>
                  <a:pt x="69087" y="13589"/>
                </a:lnTo>
                <a:lnTo>
                  <a:pt x="66420" y="9652"/>
                </a:lnTo>
                <a:lnTo>
                  <a:pt x="63626" y="5842"/>
                </a:lnTo>
                <a:lnTo>
                  <a:pt x="60070" y="3302"/>
                </a:lnTo>
                <a:lnTo>
                  <a:pt x="55499" y="2159"/>
                </a:lnTo>
                <a:lnTo>
                  <a:pt x="47243" y="0"/>
                </a:lnTo>
                <a:close/>
              </a:path>
            </a:pathLst>
          </a:custGeom>
          <a:solidFill>
            <a:srgbClr val="000000"/>
          </a:solidFill>
        </p:spPr>
        <p:txBody>
          <a:bodyPr wrap="square" lIns="0" tIns="0" rIns="0" bIns="0" rtlCol="0"/>
          <a:lstStyle/>
          <a:p>
            <a:endParaRPr sz="1050"/>
          </a:p>
        </p:txBody>
      </p:sp>
      <p:sp>
        <p:nvSpPr>
          <p:cNvPr id="15" name="object 15"/>
          <p:cNvSpPr/>
          <p:nvPr/>
        </p:nvSpPr>
        <p:spPr>
          <a:xfrm>
            <a:off x="7257669" y="1792033"/>
            <a:ext cx="69533" cy="17621"/>
          </a:xfrm>
          <a:custGeom>
            <a:avLst/>
            <a:gdLst/>
            <a:ahLst/>
            <a:cxnLst/>
            <a:rect l="l" t="t" r="r" b="b"/>
            <a:pathLst>
              <a:path w="92709" h="23494">
                <a:moveTo>
                  <a:pt x="89026" y="0"/>
                </a:moveTo>
                <a:lnTo>
                  <a:pt x="32130" y="0"/>
                </a:lnTo>
                <a:lnTo>
                  <a:pt x="48259" y="4191"/>
                </a:lnTo>
                <a:lnTo>
                  <a:pt x="54863" y="7493"/>
                </a:lnTo>
                <a:lnTo>
                  <a:pt x="0" y="23495"/>
                </a:lnTo>
                <a:lnTo>
                  <a:pt x="89915" y="23495"/>
                </a:lnTo>
                <a:lnTo>
                  <a:pt x="91058" y="20827"/>
                </a:lnTo>
                <a:lnTo>
                  <a:pt x="92201" y="12064"/>
                </a:lnTo>
                <a:lnTo>
                  <a:pt x="92201" y="11430"/>
                </a:lnTo>
                <a:lnTo>
                  <a:pt x="90804" y="3429"/>
                </a:lnTo>
                <a:lnTo>
                  <a:pt x="89026" y="0"/>
                </a:lnTo>
                <a:close/>
              </a:path>
            </a:pathLst>
          </a:custGeom>
          <a:solidFill>
            <a:srgbClr val="000000"/>
          </a:solidFill>
        </p:spPr>
        <p:txBody>
          <a:bodyPr wrap="square" lIns="0" tIns="0" rIns="0" bIns="0" rtlCol="0"/>
          <a:lstStyle/>
          <a:p>
            <a:endParaRPr sz="1050"/>
          </a:p>
        </p:txBody>
      </p:sp>
      <p:sp>
        <p:nvSpPr>
          <p:cNvPr id="16" name="object 16"/>
          <p:cNvSpPr/>
          <p:nvPr/>
        </p:nvSpPr>
        <p:spPr>
          <a:xfrm>
            <a:off x="7134511" y="1742407"/>
            <a:ext cx="53816" cy="50483"/>
          </a:xfrm>
          <a:custGeom>
            <a:avLst/>
            <a:gdLst/>
            <a:ahLst/>
            <a:cxnLst/>
            <a:rect l="l" t="t" r="r" b="b"/>
            <a:pathLst>
              <a:path w="71754" h="67310">
                <a:moveTo>
                  <a:pt x="52197" y="0"/>
                </a:moveTo>
                <a:lnTo>
                  <a:pt x="46227" y="1524"/>
                </a:lnTo>
                <a:lnTo>
                  <a:pt x="40894" y="5334"/>
                </a:lnTo>
                <a:lnTo>
                  <a:pt x="36068" y="11429"/>
                </a:lnTo>
                <a:lnTo>
                  <a:pt x="25908" y="27559"/>
                </a:lnTo>
                <a:lnTo>
                  <a:pt x="16637" y="42037"/>
                </a:lnTo>
                <a:lnTo>
                  <a:pt x="8000" y="55117"/>
                </a:lnTo>
                <a:lnTo>
                  <a:pt x="0" y="66928"/>
                </a:lnTo>
                <a:lnTo>
                  <a:pt x="35941" y="66928"/>
                </a:lnTo>
                <a:lnTo>
                  <a:pt x="38608" y="63753"/>
                </a:lnTo>
                <a:lnTo>
                  <a:pt x="69215" y="63753"/>
                </a:lnTo>
                <a:lnTo>
                  <a:pt x="70612" y="45592"/>
                </a:lnTo>
                <a:lnTo>
                  <a:pt x="71247" y="36702"/>
                </a:lnTo>
                <a:lnTo>
                  <a:pt x="71754" y="22605"/>
                </a:lnTo>
                <a:lnTo>
                  <a:pt x="70993" y="14350"/>
                </a:lnTo>
                <a:lnTo>
                  <a:pt x="68579" y="7874"/>
                </a:lnTo>
                <a:lnTo>
                  <a:pt x="64516" y="3301"/>
                </a:lnTo>
                <a:lnTo>
                  <a:pt x="58674" y="635"/>
                </a:lnTo>
                <a:lnTo>
                  <a:pt x="52197" y="0"/>
                </a:lnTo>
                <a:close/>
              </a:path>
            </a:pathLst>
          </a:custGeom>
          <a:solidFill>
            <a:srgbClr val="000000"/>
          </a:solidFill>
        </p:spPr>
        <p:txBody>
          <a:bodyPr wrap="square" lIns="0" tIns="0" rIns="0" bIns="0" rtlCol="0"/>
          <a:lstStyle/>
          <a:p>
            <a:endParaRPr sz="1050"/>
          </a:p>
        </p:txBody>
      </p:sp>
      <p:sp>
        <p:nvSpPr>
          <p:cNvPr id="17" name="object 17"/>
          <p:cNvSpPr/>
          <p:nvPr/>
        </p:nvSpPr>
        <p:spPr>
          <a:xfrm>
            <a:off x="7383494" y="1752791"/>
            <a:ext cx="59055" cy="150019"/>
          </a:xfrm>
          <a:custGeom>
            <a:avLst/>
            <a:gdLst/>
            <a:ahLst/>
            <a:cxnLst/>
            <a:rect l="l" t="t" r="r" b="b"/>
            <a:pathLst>
              <a:path w="78740" h="200025">
                <a:moveTo>
                  <a:pt x="60451" y="0"/>
                </a:moveTo>
                <a:lnTo>
                  <a:pt x="0" y="183642"/>
                </a:lnTo>
                <a:lnTo>
                  <a:pt x="635" y="187960"/>
                </a:lnTo>
                <a:lnTo>
                  <a:pt x="21336" y="199898"/>
                </a:lnTo>
                <a:lnTo>
                  <a:pt x="77470" y="20955"/>
                </a:lnTo>
                <a:lnTo>
                  <a:pt x="78613" y="16256"/>
                </a:lnTo>
                <a:lnTo>
                  <a:pt x="78105" y="12192"/>
                </a:lnTo>
                <a:lnTo>
                  <a:pt x="75819" y="8509"/>
                </a:lnTo>
                <a:lnTo>
                  <a:pt x="73533" y="4953"/>
                </a:lnTo>
                <a:lnTo>
                  <a:pt x="69976" y="2412"/>
                </a:lnTo>
                <a:lnTo>
                  <a:pt x="65277" y="1270"/>
                </a:lnTo>
                <a:lnTo>
                  <a:pt x="60451" y="0"/>
                </a:lnTo>
                <a:close/>
              </a:path>
            </a:pathLst>
          </a:custGeom>
          <a:solidFill>
            <a:srgbClr val="000000"/>
          </a:solidFill>
        </p:spPr>
        <p:txBody>
          <a:bodyPr wrap="square" lIns="0" tIns="0" rIns="0" bIns="0" rtlCol="0"/>
          <a:lstStyle/>
          <a:p>
            <a:endParaRPr sz="1050"/>
          </a:p>
        </p:txBody>
      </p:sp>
      <p:sp>
        <p:nvSpPr>
          <p:cNvPr id="18" name="object 18"/>
          <p:cNvSpPr/>
          <p:nvPr/>
        </p:nvSpPr>
        <p:spPr>
          <a:xfrm>
            <a:off x="7332631" y="1739646"/>
            <a:ext cx="59055" cy="150019"/>
          </a:xfrm>
          <a:custGeom>
            <a:avLst/>
            <a:gdLst/>
            <a:ahLst/>
            <a:cxnLst/>
            <a:rect l="l" t="t" r="r" b="b"/>
            <a:pathLst>
              <a:path w="78740" h="200025">
                <a:moveTo>
                  <a:pt x="60451" y="0"/>
                </a:moveTo>
                <a:lnTo>
                  <a:pt x="56133" y="381"/>
                </a:lnTo>
                <a:lnTo>
                  <a:pt x="48005" y="4318"/>
                </a:lnTo>
                <a:lnTo>
                  <a:pt x="45338" y="7747"/>
                </a:lnTo>
                <a:lnTo>
                  <a:pt x="44195" y="12446"/>
                </a:lnTo>
                <a:lnTo>
                  <a:pt x="1269" y="178816"/>
                </a:lnTo>
                <a:lnTo>
                  <a:pt x="0" y="183642"/>
                </a:lnTo>
                <a:lnTo>
                  <a:pt x="507" y="187960"/>
                </a:lnTo>
                <a:lnTo>
                  <a:pt x="2920" y="191770"/>
                </a:lnTo>
                <a:lnTo>
                  <a:pt x="5206" y="195707"/>
                </a:lnTo>
                <a:lnTo>
                  <a:pt x="8762" y="198247"/>
                </a:lnTo>
                <a:lnTo>
                  <a:pt x="13588" y="199517"/>
                </a:lnTo>
                <a:lnTo>
                  <a:pt x="21208" y="199898"/>
                </a:lnTo>
                <a:lnTo>
                  <a:pt x="27431" y="196976"/>
                </a:lnTo>
                <a:lnTo>
                  <a:pt x="32384" y="190626"/>
                </a:lnTo>
                <a:lnTo>
                  <a:pt x="36067" y="180848"/>
                </a:lnTo>
                <a:lnTo>
                  <a:pt x="77597" y="19812"/>
                </a:lnTo>
                <a:lnTo>
                  <a:pt x="78612" y="16256"/>
                </a:lnTo>
                <a:lnTo>
                  <a:pt x="65150" y="1270"/>
                </a:lnTo>
                <a:lnTo>
                  <a:pt x="60451" y="0"/>
                </a:lnTo>
                <a:close/>
              </a:path>
            </a:pathLst>
          </a:custGeom>
          <a:solidFill>
            <a:srgbClr val="000000"/>
          </a:solidFill>
        </p:spPr>
        <p:txBody>
          <a:bodyPr wrap="square" lIns="0" tIns="0" rIns="0" bIns="0" rtlCol="0"/>
          <a:lstStyle/>
          <a:p>
            <a:endParaRPr sz="1050"/>
          </a:p>
        </p:txBody>
      </p:sp>
      <p:sp>
        <p:nvSpPr>
          <p:cNvPr id="19" name="object 19"/>
          <p:cNvSpPr/>
          <p:nvPr/>
        </p:nvSpPr>
        <p:spPr>
          <a:xfrm>
            <a:off x="5516689" y="1188129"/>
            <a:ext cx="673799" cy="31405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0" name="object 20"/>
          <p:cNvSpPr txBox="1"/>
          <p:nvPr/>
        </p:nvSpPr>
        <p:spPr>
          <a:xfrm>
            <a:off x="4245864" y="3766280"/>
            <a:ext cx="1841659" cy="240450"/>
          </a:xfrm>
          <a:prstGeom prst="rect">
            <a:avLst/>
          </a:prstGeom>
        </p:spPr>
        <p:txBody>
          <a:bodyPr vert="horz" wrap="square" lIns="0" tIns="9525" rIns="0" bIns="0" rtlCol="0">
            <a:spAutoFit/>
          </a:bodyPr>
          <a:lstStyle/>
          <a:p>
            <a:pPr marL="9525">
              <a:spcBef>
                <a:spcPts val="75"/>
              </a:spcBef>
            </a:pPr>
            <a:r>
              <a:rPr sz="1500" b="1" dirty="0">
                <a:latin typeface="Comic Sans MS"/>
                <a:cs typeface="Comic Sans MS"/>
              </a:rPr>
              <a:t>Change in</a:t>
            </a:r>
            <a:r>
              <a:rPr sz="1500" b="1" spc="-139" dirty="0">
                <a:latin typeface="Comic Sans MS"/>
                <a:cs typeface="Comic Sans MS"/>
              </a:rPr>
              <a:t> </a:t>
            </a:r>
            <a:r>
              <a:rPr sz="1500" b="1" spc="-4" dirty="0">
                <a:latin typeface="Comic Sans MS"/>
                <a:cs typeface="Comic Sans MS"/>
              </a:rPr>
              <a:t>behaviour</a:t>
            </a:r>
            <a:endParaRPr sz="1500">
              <a:latin typeface="Comic Sans MS"/>
              <a:cs typeface="Comic Sans MS"/>
            </a:endParaRPr>
          </a:p>
        </p:txBody>
      </p:sp>
      <p:sp>
        <p:nvSpPr>
          <p:cNvPr id="21" name="object 21"/>
          <p:cNvSpPr/>
          <p:nvPr/>
        </p:nvSpPr>
        <p:spPr>
          <a:xfrm>
            <a:off x="5508498" y="1869662"/>
            <a:ext cx="838162" cy="64389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2" name="object 22"/>
          <p:cNvSpPr txBox="1"/>
          <p:nvPr/>
        </p:nvSpPr>
        <p:spPr>
          <a:xfrm>
            <a:off x="7181563" y="3766280"/>
            <a:ext cx="1448753" cy="240450"/>
          </a:xfrm>
          <a:prstGeom prst="rect">
            <a:avLst/>
          </a:prstGeom>
        </p:spPr>
        <p:txBody>
          <a:bodyPr vert="horz" wrap="square" lIns="0" tIns="9525" rIns="0" bIns="0" rtlCol="0">
            <a:spAutoFit/>
          </a:bodyPr>
          <a:lstStyle/>
          <a:p>
            <a:pPr marL="9525">
              <a:spcBef>
                <a:spcPts val="75"/>
              </a:spcBef>
            </a:pPr>
            <a:r>
              <a:rPr sz="1500" b="1" spc="-4" dirty="0">
                <a:latin typeface="Comic Sans MS"/>
                <a:cs typeface="Comic Sans MS"/>
              </a:rPr>
              <a:t>Avoiding</a:t>
            </a:r>
            <a:r>
              <a:rPr sz="1500" b="1" spc="-135" dirty="0">
                <a:latin typeface="Comic Sans MS"/>
                <a:cs typeface="Comic Sans MS"/>
              </a:rPr>
              <a:t> </a:t>
            </a:r>
            <a:r>
              <a:rPr sz="1500" b="1" spc="-4" dirty="0">
                <a:latin typeface="Comic Sans MS"/>
                <a:cs typeface="Comic Sans MS"/>
              </a:rPr>
              <a:t>talking</a:t>
            </a:r>
            <a:endParaRPr sz="1500">
              <a:latin typeface="Comic Sans MS"/>
              <a:cs typeface="Comic Sans MS"/>
            </a:endParaRPr>
          </a:p>
        </p:txBody>
      </p:sp>
      <p:sp>
        <p:nvSpPr>
          <p:cNvPr id="23" name="object 23"/>
          <p:cNvSpPr/>
          <p:nvPr/>
        </p:nvSpPr>
        <p:spPr>
          <a:xfrm>
            <a:off x="6947440" y="2810160"/>
            <a:ext cx="93154" cy="1620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4" name="object 24"/>
          <p:cNvSpPr/>
          <p:nvPr/>
        </p:nvSpPr>
        <p:spPr>
          <a:xfrm>
            <a:off x="7059549" y="2839592"/>
            <a:ext cx="106204" cy="95250"/>
          </a:xfrm>
          <a:custGeom>
            <a:avLst/>
            <a:gdLst/>
            <a:ahLst/>
            <a:cxnLst/>
            <a:rect l="l" t="t" r="r" b="b"/>
            <a:pathLst>
              <a:path w="141604" h="127000">
                <a:moveTo>
                  <a:pt x="22225" y="0"/>
                </a:moveTo>
                <a:lnTo>
                  <a:pt x="17907" y="0"/>
                </a:lnTo>
                <a:lnTo>
                  <a:pt x="4064" y="3809"/>
                </a:lnTo>
                <a:lnTo>
                  <a:pt x="0" y="8889"/>
                </a:lnTo>
                <a:lnTo>
                  <a:pt x="2413" y="29209"/>
                </a:lnTo>
                <a:lnTo>
                  <a:pt x="11684" y="67309"/>
                </a:lnTo>
                <a:lnTo>
                  <a:pt x="28067" y="106680"/>
                </a:lnTo>
                <a:lnTo>
                  <a:pt x="57658" y="127000"/>
                </a:lnTo>
                <a:lnTo>
                  <a:pt x="72898" y="127000"/>
                </a:lnTo>
                <a:lnTo>
                  <a:pt x="89153" y="121919"/>
                </a:lnTo>
                <a:lnTo>
                  <a:pt x="96774" y="118109"/>
                </a:lnTo>
                <a:lnTo>
                  <a:pt x="104140" y="114300"/>
                </a:lnTo>
                <a:lnTo>
                  <a:pt x="111125" y="110489"/>
                </a:lnTo>
                <a:lnTo>
                  <a:pt x="136398" y="110489"/>
                </a:lnTo>
                <a:lnTo>
                  <a:pt x="138811" y="106680"/>
                </a:lnTo>
                <a:lnTo>
                  <a:pt x="141097" y="102869"/>
                </a:lnTo>
                <a:lnTo>
                  <a:pt x="141604" y="99059"/>
                </a:lnTo>
                <a:lnTo>
                  <a:pt x="140335" y="93980"/>
                </a:lnTo>
                <a:lnTo>
                  <a:pt x="59944" y="93980"/>
                </a:lnTo>
                <a:lnTo>
                  <a:pt x="56769" y="88900"/>
                </a:lnTo>
                <a:lnTo>
                  <a:pt x="53594" y="82550"/>
                </a:lnTo>
                <a:lnTo>
                  <a:pt x="50419" y="73659"/>
                </a:lnTo>
                <a:lnTo>
                  <a:pt x="45593" y="60959"/>
                </a:lnTo>
                <a:lnTo>
                  <a:pt x="39624" y="41909"/>
                </a:lnTo>
                <a:lnTo>
                  <a:pt x="38481" y="35559"/>
                </a:lnTo>
                <a:lnTo>
                  <a:pt x="36449" y="20319"/>
                </a:lnTo>
                <a:lnTo>
                  <a:pt x="35433" y="15239"/>
                </a:lnTo>
                <a:lnTo>
                  <a:pt x="33147" y="6350"/>
                </a:lnTo>
                <a:lnTo>
                  <a:pt x="30479" y="3809"/>
                </a:lnTo>
                <a:lnTo>
                  <a:pt x="26289" y="1269"/>
                </a:lnTo>
                <a:lnTo>
                  <a:pt x="22225" y="0"/>
                </a:lnTo>
                <a:close/>
              </a:path>
            </a:pathLst>
          </a:custGeom>
          <a:solidFill>
            <a:srgbClr val="000000"/>
          </a:solidFill>
        </p:spPr>
        <p:txBody>
          <a:bodyPr wrap="square" lIns="0" tIns="0" rIns="0" bIns="0" rtlCol="0"/>
          <a:lstStyle/>
          <a:p>
            <a:endParaRPr sz="1050"/>
          </a:p>
        </p:txBody>
      </p:sp>
      <p:sp>
        <p:nvSpPr>
          <p:cNvPr id="25" name="object 25"/>
          <p:cNvSpPr/>
          <p:nvPr/>
        </p:nvSpPr>
        <p:spPr>
          <a:xfrm>
            <a:off x="7142892" y="2922460"/>
            <a:ext cx="19050" cy="4763"/>
          </a:xfrm>
          <a:custGeom>
            <a:avLst/>
            <a:gdLst/>
            <a:ahLst/>
            <a:cxnLst/>
            <a:rect l="l" t="t" r="r" b="b"/>
            <a:pathLst>
              <a:path w="25400" h="6350">
                <a:moveTo>
                  <a:pt x="25273" y="0"/>
                </a:moveTo>
                <a:lnTo>
                  <a:pt x="0" y="0"/>
                </a:lnTo>
                <a:lnTo>
                  <a:pt x="4699" y="5080"/>
                </a:lnTo>
                <a:lnTo>
                  <a:pt x="10414" y="6350"/>
                </a:lnTo>
                <a:lnTo>
                  <a:pt x="17018" y="3810"/>
                </a:lnTo>
                <a:lnTo>
                  <a:pt x="21717" y="2540"/>
                </a:lnTo>
                <a:lnTo>
                  <a:pt x="25273" y="0"/>
                </a:lnTo>
                <a:close/>
              </a:path>
            </a:pathLst>
          </a:custGeom>
          <a:solidFill>
            <a:srgbClr val="000000"/>
          </a:solidFill>
        </p:spPr>
        <p:txBody>
          <a:bodyPr wrap="square" lIns="0" tIns="0" rIns="0" bIns="0" rtlCol="0"/>
          <a:lstStyle/>
          <a:p>
            <a:endParaRPr sz="1050"/>
          </a:p>
        </p:txBody>
      </p:sp>
      <p:sp>
        <p:nvSpPr>
          <p:cNvPr id="26" name="object 26"/>
          <p:cNvSpPr/>
          <p:nvPr/>
        </p:nvSpPr>
        <p:spPr>
          <a:xfrm>
            <a:off x="7297864" y="2765298"/>
            <a:ext cx="97154" cy="152400"/>
          </a:xfrm>
          <a:custGeom>
            <a:avLst/>
            <a:gdLst/>
            <a:ahLst/>
            <a:cxnLst/>
            <a:rect l="l" t="t" r="r" b="b"/>
            <a:pathLst>
              <a:path w="129540" h="203200">
                <a:moveTo>
                  <a:pt x="21717" y="0"/>
                </a:moveTo>
                <a:lnTo>
                  <a:pt x="17525" y="0"/>
                </a:lnTo>
                <a:lnTo>
                  <a:pt x="13081" y="1269"/>
                </a:lnTo>
                <a:lnTo>
                  <a:pt x="7366" y="3810"/>
                </a:lnTo>
                <a:lnTo>
                  <a:pt x="3429" y="7619"/>
                </a:lnTo>
                <a:lnTo>
                  <a:pt x="1650" y="13969"/>
                </a:lnTo>
                <a:lnTo>
                  <a:pt x="0" y="19050"/>
                </a:lnTo>
                <a:lnTo>
                  <a:pt x="254" y="25400"/>
                </a:lnTo>
                <a:lnTo>
                  <a:pt x="2540" y="33019"/>
                </a:lnTo>
                <a:lnTo>
                  <a:pt x="4064" y="36830"/>
                </a:lnTo>
                <a:lnTo>
                  <a:pt x="6858" y="44450"/>
                </a:lnTo>
                <a:lnTo>
                  <a:pt x="10922" y="54610"/>
                </a:lnTo>
                <a:lnTo>
                  <a:pt x="14350" y="64769"/>
                </a:lnTo>
                <a:lnTo>
                  <a:pt x="17907" y="74930"/>
                </a:lnTo>
                <a:lnTo>
                  <a:pt x="21717" y="86360"/>
                </a:lnTo>
                <a:lnTo>
                  <a:pt x="25527" y="99060"/>
                </a:lnTo>
                <a:lnTo>
                  <a:pt x="28575" y="107950"/>
                </a:lnTo>
                <a:lnTo>
                  <a:pt x="31877" y="119380"/>
                </a:lnTo>
                <a:lnTo>
                  <a:pt x="39370" y="146050"/>
                </a:lnTo>
                <a:lnTo>
                  <a:pt x="50800" y="185419"/>
                </a:lnTo>
                <a:lnTo>
                  <a:pt x="68580" y="203200"/>
                </a:lnTo>
                <a:lnTo>
                  <a:pt x="73406" y="201930"/>
                </a:lnTo>
                <a:lnTo>
                  <a:pt x="78105" y="199390"/>
                </a:lnTo>
                <a:lnTo>
                  <a:pt x="81661" y="196850"/>
                </a:lnTo>
                <a:lnTo>
                  <a:pt x="83820" y="193040"/>
                </a:lnTo>
                <a:lnTo>
                  <a:pt x="86106" y="189230"/>
                </a:lnTo>
                <a:lnTo>
                  <a:pt x="86487" y="185419"/>
                </a:lnTo>
                <a:lnTo>
                  <a:pt x="85090" y="180340"/>
                </a:lnTo>
                <a:lnTo>
                  <a:pt x="70993" y="132080"/>
                </a:lnTo>
                <a:lnTo>
                  <a:pt x="78994" y="130810"/>
                </a:lnTo>
                <a:lnTo>
                  <a:pt x="115950" y="116840"/>
                </a:lnTo>
                <a:lnTo>
                  <a:pt x="129286" y="99060"/>
                </a:lnTo>
                <a:lnTo>
                  <a:pt x="61595" y="99060"/>
                </a:lnTo>
                <a:lnTo>
                  <a:pt x="57912" y="86360"/>
                </a:lnTo>
                <a:lnTo>
                  <a:pt x="53975" y="74930"/>
                </a:lnTo>
                <a:lnTo>
                  <a:pt x="50038" y="62230"/>
                </a:lnTo>
                <a:lnTo>
                  <a:pt x="45720" y="49530"/>
                </a:lnTo>
                <a:lnTo>
                  <a:pt x="49657" y="44450"/>
                </a:lnTo>
                <a:lnTo>
                  <a:pt x="53848" y="39369"/>
                </a:lnTo>
                <a:lnTo>
                  <a:pt x="58293" y="35560"/>
                </a:lnTo>
                <a:lnTo>
                  <a:pt x="62738" y="30480"/>
                </a:lnTo>
                <a:lnTo>
                  <a:pt x="67564" y="27940"/>
                </a:lnTo>
                <a:lnTo>
                  <a:pt x="72517" y="26669"/>
                </a:lnTo>
                <a:lnTo>
                  <a:pt x="80264" y="24130"/>
                </a:lnTo>
                <a:lnTo>
                  <a:pt x="123063" y="24130"/>
                </a:lnTo>
                <a:lnTo>
                  <a:pt x="116967" y="15240"/>
                </a:lnTo>
                <a:lnTo>
                  <a:pt x="115950" y="13969"/>
                </a:lnTo>
                <a:lnTo>
                  <a:pt x="33655" y="13969"/>
                </a:lnTo>
                <a:lnTo>
                  <a:pt x="33400" y="12700"/>
                </a:lnTo>
                <a:lnTo>
                  <a:pt x="32131" y="7619"/>
                </a:lnTo>
                <a:lnTo>
                  <a:pt x="29591" y="5080"/>
                </a:lnTo>
                <a:lnTo>
                  <a:pt x="21717" y="0"/>
                </a:lnTo>
                <a:close/>
              </a:path>
            </a:pathLst>
          </a:custGeom>
          <a:solidFill>
            <a:srgbClr val="000000"/>
          </a:solidFill>
        </p:spPr>
        <p:txBody>
          <a:bodyPr wrap="square" lIns="0" tIns="0" rIns="0" bIns="0" rtlCol="0"/>
          <a:lstStyle/>
          <a:p>
            <a:endParaRPr sz="1050"/>
          </a:p>
        </p:txBody>
      </p:sp>
      <p:sp>
        <p:nvSpPr>
          <p:cNvPr id="27" name="object 27"/>
          <p:cNvSpPr/>
          <p:nvPr/>
        </p:nvSpPr>
        <p:spPr>
          <a:xfrm>
            <a:off x="7156323" y="2806255"/>
            <a:ext cx="84773" cy="105728"/>
          </a:xfrm>
          <a:custGeom>
            <a:avLst/>
            <a:gdLst/>
            <a:ahLst/>
            <a:cxnLst/>
            <a:rect l="l" t="t" r="r" b="b"/>
            <a:pathLst>
              <a:path w="113029" h="140970">
                <a:moveTo>
                  <a:pt x="15112" y="0"/>
                </a:moveTo>
                <a:lnTo>
                  <a:pt x="4952" y="3809"/>
                </a:lnTo>
                <a:lnTo>
                  <a:pt x="1650" y="7619"/>
                </a:lnTo>
                <a:lnTo>
                  <a:pt x="634" y="16509"/>
                </a:lnTo>
                <a:lnTo>
                  <a:pt x="0" y="21589"/>
                </a:lnTo>
                <a:lnTo>
                  <a:pt x="5587" y="45719"/>
                </a:lnTo>
                <a:lnTo>
                  <a:pt x="10667" y="60959"/>
                </a:lnTo>
                <a:lnTo>
                  <a:pt x="13715" y="71119"/>
                </a:lnTo>
                <a:lnTo>
                  <a:pt x="29336" y="124459"/>
                </a:lnTo>
                <a:lnTo>
                  <a:pt x="32003" y="130809"/>
                </a:lnTo>
                <a:lnTo>
                  <a:pt x="38861" y="138430"/>
                </a:lnTo>
                <a:lnTo>
                  <a:pt x="44322" y="140969"/>
                </a:lnTo>
                <a:lnTo>
                  <a:pt x="51053" y="138430"/>
                </a:lnTo>
                <a:lnTo>
                  <a:pt x="55752" y="137159"/>
                </a:lnTo>
                <a:lnTo>
                  <a:pt x="59435" y="134619"/>
                </a:lnTo>
                <a:lnTo>
                  <a:pt x="61849" y="132080"/>
                </a:lnTo>
                <a:lnTo>
                  <a:pt x="64642" y="128269"/>
                </a:lnTo>
                <a:lnTo>
                  <a:pt x="65404" y="124459"/>
                </a:lnTo>
                <a:lnTo>
                  <a:pt x="63626" y="118109"/>
                </a:lnTo>
                <a:lnTo>
                  <a:pt x="62864" y="115569"/>
                </a:lnTo>
                <a:lnTo>
                  <a:pt x="61975" y="111759"/>
                </a:lnTo>
                <a:lnTo>
                  <a:pt x="60959" y="107950"/>
                </a:lnTo>
                <a:lnTo>
                  <a:pt x="60197" y="104139"/>
                </a:lnTo>
                <a:lnTo>
                  <a:pt x="57403" y="95250"/>
                </a:lnTo>
                <a:lnTo>
                  <a:pt x="54863" y="86359"/>
                </a:lnTo>
                <a:lnTo>
                  <a:pt x="48894" y="64769"/>
                </a:lnTo>
                <a:lnTo>
                  <a:pt x="49529" y="63500"/>
                </a:lnTo>
                <a:lnTo>
                  <a:pt x="49910" y="62230"/>
                </a:lnTo>
                <a:lnTo>
                  <a:pt x="54609" y="50800"/>
                </a:lnTo>
                <a:lnTo>
                  <a:pt x="59435" y="41909"/>
                </a:lnTo>
                <a:lnTo>
                  <a:pt x="64642" y="33019"/>
                </a:lnTo>
                <a:lnTo>
                  <a:pt x="70230" y="26669"/>
                </a:lnTo>
                <a:lnTo>
                  <a:pt x="109981" y="26669"/>
                </a:lnTo>
                <a:lnTo>
                  <a:pt x="112649" y="24130"/>
                </a:lnTo>
                <a:lnTo>
                  <a:pt x="34670" y="24130"/>
                </a:lnTo>
                <a:lnTo>
                  <a:pt x="32130" y="11430"/>
                </a:lnTo>
                <a:lnTo>
                  <a:pt x="31495" y="8889"/>
                </a:lnTo>
                <a:lnTo>
                  <a:pt x="28575" y="6350"/>
                </a:lnTo>
                <a:lnTo>
                  <a:pt x="24129" y="3809"/>
                </a:lnTo>
                <a:lnTo>
                  <a:pt x="19557" y="1269"/>
                </a:lnTo>
                <a:lnTo>
                  <a:pt x="15112" y="0"/>
                </a:lnTo>
                <a:close/>
              </a:path>
            </a:pathLst>
          </a:custGeom>
          <a:solidFill>
            <a:srgbClr val="000000"/>
          </a:solidFill>
        </p:spPr>
        <p:txBody>
          <a:bodyPr wrap="square" lIns="0" tIns="0" rIns="0" bIns="0" rtlCol="0"/>
          <a:lstStyle/>
          <a:p>
            <a:endParaRPr sz="1050"/>
          </a:p>
        </p:txBody>
      </p:sp>
      <p:sp>
        <p:nvSpPr>
          <p:cNvPr id="28" name="object 28"/>
          <p:cNvSpPr/>
          <p:nvPr/>
        </p:nvSpPr>
        <p:spPr>
          <a:xfrm>
            <a:off x="7113461" y="2822449"/>
            <a:ext cx="51435" cy="87629"/>
          </a:xfrm>
          <a:custGeom>
            <a:avLst/>
            <a:gdLst/>
            <a:ahLst/>
            <a:cxnLst/>
            <a:rect l="l" t="t" r="r" b="b"/>
            <a:pathLst>
              <a:path w="68579" h="116839">
                <a:moveTo>
                  <a:pt x="26669" y="0"/>
                </a:moveTo>
                <a:lnTo>
                  <a:pt x="22225" y="0"/>
                </a:lnTo>
                <a:lnTo>
                  <a:pt x="8000" y="3810"/>
                </a:lnTo>
                <a:lnTo>
                  <a:pt x="3936" y="10160"/>
                </a:lnTo>
                <a:lnTo>
                  <a:pt x="5460" y="20319"/>
                </a:lnTo>
                <a:lnTo>
                  <a:pt x="9525" y="40640"/>
                </a:lnTo>
                <a:lnTo>
                  <a:pt x="12318" y="50800"/>
                </a:lnTo>
                <a:lnTo>
                  <a:pt x="15620" y="63500"/>
                </a:lnTo>
                <a:lnTo>
                  <a:pt x="16890" y="67310"/>
                </a:lnTo>
                <a:lnTo>
                  <a:pt x="18922" y="73660"/>
                </a:lnTo>
                <a:lnTo>
                  <a:pt x="24129" y="91440"/>
                </a:lnTo>
                <a:lnTo>
                  <a:pt x="26161" y="97790"/>
                </a:lnTo>
                <a:lnTo>
                  <a:pt x="28066" y="104140"/>
                </a:lnTo>
                <a:lnTo>
                  <a:pt x="20700" y="107950"/>
                </a:lnTo>
                <a:lnTo>
                  <a:pt x="13588" y="111760"/>
                </a:lnTo>
                <a:lnTo>
                  <a:pt x="0" y="116840"/>
                </a:lnTo>
                <a:lnTo>
                  <a:pt x="68452" y="116840"/>
                </a:lnTo>
                <a:lnTo>
                  <a:pt x="67944" y="115569"/>
                </a:lnTo>
                <a:lnTo>
                  <a:pt x="67055" y="113030"/>
                </a:lnTo>
                <a:lnTo>
                  <a:pt x="65912" y="110490"/>
                </a:lnTo>
                <a:lnTo>
                  <a:pt x="64642" y="106680"/>
                </a:lnTo>
                <a:lnTo>
                  <a:pt x="63753" y="104140"/>
                </a:lnTo>
                <a:lnTo>
                  <a:pt x="61721" y="97790"/>
                </a:lnTo>
                <a:lnTo>
                  <a:pt x="59308" y="88900"/>
                </a:lnTo>
                <a:lnTo>
                  <a:pt x="56006" y="78740"/>
                </a:lnTo>
                <a:lnTo>
                  <a:pt x="52831" y="67310"/>
                </a:lnTo>
                <a:lnTo>
                  <a:pt x="50418" y="59690"/>
                </a:lnTo>
                <a:lnTo>
                  <a:pt x="48894" y="54610"/>
                </a:lnTo>
                <a:lnTo>
                  <a:pt x="38861" y="11430"/>
                </a:lnTo>
                <a:lnTo>
                  <a:pt x="30860" y="2540"/>
                </a:lnTo>
                <a:lnTo>
                  <a:pt x="26669" y="0"/>
                </a:lnTo>
                <a:close/>
              </a:path>
            </a:pathLst>
          </a:custGeom>
          <a:solidFill>
            <a:srgbClr val="000000"/>
          </a:solidFill>
        </p:spPr>
        <p:txBody>
          <a:bodyPr wrap="square" lIns="0" tIns="0" rIns="0" bIns="0" rtlCol="0"/>
          <a:lstStyle/>
          <a:p>
            <a:endParaRPr sz="1050"/>
          </a:p>
        </p:txBody>
      </p:sp>
      <p:sp>
        <p:nvSpPr>
          <p:cNvPr id="29" name="object 29"/>
          <p:cNvSpPr/>
          <p:nvPr/>
        </p:nvSpPr>
        <p:spPr>
          <a:xfrm>
            <a:off x="7208996" y="2826258"/>
            <a:ext cx="51435" cy="77153"/>
          </a:xfrm>
          <a:custGeom>
            <a:avLst/>
            <a:gdLst/>
            <a:ahLst/>
            <a:cxnLst/>
            <a:rect l="l" t="t" r="r" b="b"/>
            <a:pathLst>
              <a:path w="68579" h="102870">
                <a:moveTo>
                  <a:pt x="39750" y="0"/>
                </a:moveTo>
                <a:lnTo>
                  <a:pt x="0" y="0"/>
                </a:lnTo>
                <a:lnTo>
                  <a:pt x="1650" y="2539"/>
                </a:lnTo>
                <a:lnTo>
                  <a:pt x="3301" y="6349"/>
                </a:lnTo>
                <a:lnTo>
                  <a:pt x="24510" y="62229"/>
                </a:lnTo>
                <a:lnTo>
                  <a:pt x="31750" y="82549"/>
                </a:lnTo>
                <a:lnTo>
                  <a:pt x="50546" y="102869"/>
                </a:lnTo>
                <a:lnTo>
                  <a:pt x="55245" y="101599"/>
                </a:lnTo>
                <a:lnTo>
                  <a:pt x="68452" y="85089"/>
                </a:lnTo>
                <a:lnTo>
                  <a:pt x="67055" y="80009"/>
                </a:lnTo>
                <a:lnTo>
                  <a:pt x="64643" y="73659"/>
                </a:lnTo>
                <a:lnTo>
                  <a:pt x="61468" y="64769"/>
                </a:lnTo>
                <a:lnTo>
                  <a:pt x="57276" y="54609"/>
                </a:lnTo>
                <a:lnTo>
                  <a:pt x="52197" y="41909"/>
                </a:lnTo>
                <a:lnTo>
                  <a:pt x="47244" y="30479"/>
                </a:lnTo>
                <a:lnTo>
                  <a:pt x="43179" y="20319"/>
                </a:lnTo>
                <a:lnTo>
                  <a:pt x="40004" y="11429"/>
                </a:lnTo>
                <a:lnTo>
                  <a:pt x="37591" y="3809"/>
                </a:lnTo>
                <a:lnTo>
                  <a:pt x="39750" y="0"/>
                </a:lnTo>
                <a:close/>
              </a:path>
            </a:pathLst>
          </a:custGeom>
          <a:solidFill>
            <a:srgbClr val="000000"/>
          </a:solidFill>
        </p:spPr>
        <p:txBody>
          <a:bodyPr wrap="square" lIns="0" tIns="0" rIns="0" bIns="0" rtlCol="0"/>
          <a:lstStyle/>
          <a:p>
            <a:endParaRPr sz="1050"/>
          </a:p>
        </p:txBody>
      </p:sp>
      <p:sp>
        <p:nvSpPr>
          <p:cNvPr id="30" name="object 30"/>
          <p:cNvSpPr/>
          <p:nvPr/>
        </p:nvSpPr>
        <p:spPr>
          <a:xfrm>
            <a:off x="7253954" y="2811970"/>
            <a:ext cx="58103" cy="71438"/>
          </a:xfrm>
          <a:custGeom>
            <a:avLst/>
            <a:gdLst/>
            <a:ahLst/>
            <a:cxnLst/>
            <a:rect l="l" t="t" r="r" b="b"/>
            <a:pathLst>
              <a:path w="77470" h="95250">
                <a:moveTo>
                  <a:pt x="42163" y="0"/>
                </a:moveTo>
                <a:lnTo>
                  <a:pt x="0" y="0"/>
                </a:lnTo>
                <a:lnTo>
                  <a:pt x="2793" y="1269"/>
                </a:lnTo>
                <a:lnTo>
                  <a:pt x="6222" y="3809"/>
                </a:lnTo>
                <a:lnTo>
                  <a:pt x="10159" y="10159"/>
                </a:lnTo>
                <a:lnTo>
                  <a:pt x="14604" y="19049"/>
                </a:lnTo>
                <a:lnTo>
                  <a:pt x="17144" y="25399"/>
                </a:lnTo>
                <a:lnTo>
                  <a:pt x="20446" y="33019"/>
                </a:lnTo>
                <a:lnTo>
                  <a:pt x="24256" y="41909"/>
                </a:lnTo>
                <a:lnTo>
                  <a:pt x="28701" y="53339"/>
                </a:lnTo>
                <a:lnTo>
                  <a:pt x="32892" y="63499"/>
                </a:lnTo>
                <a:lnTo>
                  <a:pt x="36702" y="72389"/>
                </a:lnTo>
                <a:lnTo>
                  <a:pt x="40258" y="80009"/>
                </a:lnTo>
                <a:lnTo>
                  <a:pt x="43306" y="86359"/>
                </a:lnTo>
                <a:lnTo>
                  <a:pt x="47497" y="95249"/>
                </a:lnTo>
                <a:lnTo>
                  <a:pt x="77215" y="78739"/>
                </a:lnTo>
                <a:lnTo>
                  <a:pt x="75564" y="74929"/>
                </a:lnTo>
                <a:lnTo>
                  <a:pt x="66928" y="54609"/>
                </a:lnTo>
                <a:lnTo>
                  <a:pt x="59435" y="36829"/>
                </a:lnTo>
                <a:lnTo>
                  <a:pt x="53085" y="24129"/>
                </a:lnTo>
                <a:lnTo>
                  <a:pt x="48005" y="12699"/>
                </a:lnTo>
                <a:lnTo>
                  <a:pt x="42163" y="0"/>
                </a:lnTo>
                <a:close/>
              </a:path>
            </a:pathLst>
          </a:custGeom>
          <a:solidFill>
            <a:srgbClr val="000000"/>
          </a:solidFill>
        </p:spPr>
        <p:txBody>
          <a:bodyPr wrap="square" lIns="0" tIns="0" rIns="0" bIns="0" rtlCol="0"/>
          <a:lstStyle/>
          <a:p>
            <a:endParaRPr sz="1050"/>
          </a:p>
        </p:txBody>
      </p:sp>
      <p:sp>
        <p:nvSpPr>
          <p:cNvPr id="31" name="object 31"/>
          <p:cNvSpPr/>
          <p:nvPr/>
        </p:nvSpPr>
        <p:spPr>
          <a:xfrm>
            <a:off x="7389305" y="2744342"/>
            <a:ext cx="91440" cy="140970"/>
          </a:xfrm>
          <a:custGeom>
            <a:avLst/>
            <a:gdLst/>
            <a:ahLst/>
            <a:cxnLst/>
            <a:rect l="l" t="t" r="r" b="b"/>
            <a:pathLst>
              <a:path w="121920" h="187960">
                <a:moveTo>
                  <a:pt x="18669" y="0"/>
                </a:moveTo>
                <a:lnTo>
                  <a:pt x="13462" y="1269"/>
                </a:lnTo>
                <a:lnTo>
                  <a:pt x="9017" y="2539"/>
                </a:lnTo>
                <a:lnTo>
                  <a:pt x="5588" y="5080"/>
                </a:lnTo>
                <a:lnTo>
                  <a:pt x="3048" y="10159"/>
                </a:lnTo>
                <a:lnTo>
                  <a:pt x="635" y="13969"/>
                </a:lnTo>
                <a:lnTo>
                  <a:pt x="0" y="17780"/>
                </a:lnTo>
                <a:lnTo>
                  <a:pt x="2159" y="25400"/>
                </a:lnTo>
                <a:lnTo>
                  <a:pt x="4191" y="29209"/>
                </a:lnTo>
                <a:lnTo>
                  <a:pt x="7493" y="31750"/>
                </a:lnTo>
                <a:lnTo>
                  <a:pt x="10287" y="34289"/>
                </a:lnTo>
                <a:lnTo>
                  <a:pt x="16001" y="39369"/>
                </a:lnTo>
                <a:lnTo>
                  <a:pt x="36195" y="58419"/>
                </a:lnTo>
                <a:lnTo>
                  <a:pt x="53594" y="76200"/>
                </a:lnTo>
                <a:lnTo>
                  <a:pt x="68199" y="91439"/>
                </a:lnTo>
                <a:lnTo>
                  <a:pt x="80010" y="102869"/>
                </a:lnTo>
                <a:lnTo>
                  <a:pt x="76073" y="130809"/>
                </a:lnTo>
                <a:lnTo>
                  <a:pt x="73787" y="152400"/>
                </a:lnTo>
                <a:lnTo>
                  <a:pt x="73151" y="167639"/>
                </a:lnTo>
                <a:lnTo>
                  <a:pt x="74041" y="176530"/>
                </a:lnTo>
                <a:lnTo>
                  <a:pt x="75311" y="180339"/>
                </a:lnTo>
                <a:lnTo>
                  <a:pt x="78104" y="184150"/>
                </a:lnTo>
                <a:lnTo>
                  <a:pt x="82423" y="185419"/>
                </a:lnTo>
                <a:lnTo>
                  <a:pt x="86614" y="187959"/>
                </a:lnTo>
                <a:lnTo>
                  <a:pt x="91059" y="187959"/>
                </a:lnTo>
                <a:lnTo>
                  <a:pt x="95630" y="186689"/>
                </a:lnTo>
                <a:lnTo>
                  <a:pt x="108966" y="147319"/>
                </a:lnTo>
                <a:lnTo>
                  <a:pt x="110236" y="134619"/>
                </a:lnTo>
                <a:lnTo>
                  <a:pt x="112014" y="120650"/>
                </a:lnTo>
                <a:lnTo>
                  <a:pt x="114300" y="105409"/>
                </a:lnTo>
                <a:lnTo>
                  <a:pt x="117094" y="88900"/>
                </a:lnTo>
                <a:lnTo>
                  <a:pt x="121920" y="59689"/>
                </a:lnTo>
                <a:lnTo>
                  <a:pt x="86868" y="59689"/>
                </a:lnTo>
                <a:lnTo>
                  <a:pt x="69723" y="41909"/>
                </a:lnTo>
                <a:lnTo>
                  <a:pt x="54101" y="26669"/>
                </a:lnTo>
                <a:lnTo>
                  <a:pt x="40004" y="13969"/>
                </a:lnTo>
                <a:lnTo>
                  <a:pt x="27432" y="3809"/>
                </a:lnTo>
                <a:lnTo>
                  <a:pt x="23368" y="1269"/>
                </a:lnTo>
                <a:lnTo>
                  <a:pt x="18669" y="0"/>
                </a:lnTo>
                <a:close/>
              </a:path>
            </a:pathLst>
          </a:custGeom>
          <a:solidFill>
            <a:srgbClr val="000000"/>
          </a:solidFill>
        </p:spPr>
        <p:txBody>
          <a:bodyPr wrap="square" lIns="0" tIns="0" rIns="0" bIns="0" rtlCol="0"/>
          <a:lstStyle/>
          <a:p>
            <a:endParaRPr sz="1050"/>
          </a:p>
        </p:txBody>
      </p:sp>
      <p:sp>
        <p:nvSpPr>
          <p:cNvPr id="32" name="object 32"/>
          <p:cNvSpPr/>
          <p:nvPr/>
        </p:nvSpPr>
        <p:spPr>
          <a:xfrm>
            <a:off x="7349967" y="2783395"/>
            <a:ext cx="50006" cy="56198"/>
          </a:xfrm>
          <a:custGeom>
            <a:avLst/>
            <a:gdLst/>
            <a:ahLst/>
            <a:cxnLst/>
            <a:rect l="l" t="t" r="r" b="b"/>
            <a:pathLst>
              <a:path w="66675" h="74929">
                <a:moveTo>
                  <a:pt x="53594" y="0"/>
                </a:moveTo>
                <a:lnTo>
                  <a:pt x="10795" y="0"/>
                </a:lnTo>
                <a:lnTo>
                  <a:pt x="17272" y="3809"/>
                </a:lnTo>
                <a:lnTo>
                  <a:pt x="22478" y="12699"/>
                </a:lnTo>
                <a:lnTo>
                  <a:pt x="33147" y="50799"/>
                </a:lnTo>
                <a:lnTo>
                  <a:pt x="30734" y="57149"/>
                </a:lnTo>
                <a:lnTo>
                  <a:pt x="28067" y="64769"/>
                </a:lnTo>
                <a:lnTo>
                  <a:pt x="22605" y="69849"/>
                </a:lnTo>
                <a:lnTo>
                  <a:pt x="14477" y="72389"/>
                </a:lnTo>
                <a:lnTo>
                  <a:pt x="0" y="74929"/>
                </a:lnTo>
                <a:lnTo>
                  <a:pt x="59817" y="74929"/>
                </a:lnTo>
                <a:lnTo>
                  <a:pt x="61214" y="72389"/>
                </a:lnTo>
                <a:lnTo>
                  <a:pt x="65024" y="62229"/>
                </a:lnTo>
                <a:lnTo>
                  <a:pt x="66675" y="49529"/>
                </a:lnTo>
                <a:lnTo>
                  <a:pt x="66040" y="38099"/>
                </a:lnTo>
                <a:lnTo>
                  <a:pt x="63373" y="25399"/>
                </a:lnTo>
                <a:lnTo>
                  <a:pt x="58927" y="11429"/>
                </a:lnTo>
                <a:lnTo>
                  <a:pt x="53594" y="0"/>
                </a:lnTo>
                <a:close/>
              </a:path>
            </a:pathLst>
          </a:custGeom>
          <a:solidFill>
            <a:srgbClr val="000000"/>
          </a:solidFill>
        </p:spPr>
        <p:txBody>
          <a:bodyPr wrap="square" lIns="0" tIns="0" rIns="0" bIns="0" rtlCol="0"/>
          <a:lstStyle/>
          <a:p>
            <a:endParaRPr sz="1050"/>
          </a:p>
        </p:txBody>
      </p:sp>
      <p:sp>
        <p:nvSpPr>
          <p:cNvPr id="33" name="object 33"/>
          <p:cNvSpPr/>
          <p:nvPr/>
        </p:nvSpPr>
        <p:spPr>
          <a:xfrm>
            <a:off x="7182326" y="2799588"/>
            <a:ext cx="103346" cy="24765"/>
          </a:xfrm>
          <a:custGeom>
            <a:avLst/>
            <a:gdLst/>
            <a:ahLst/>
            <a:cxnLst/>
            <a:rect l="l" t="t" r="r" b="b"/>
            <a:pathLst>
              <a:path w="137795" h="33020">
                <a:moveTo>
                  <a:pt x="44831" y="0"/>
                </a:moveTo>
                <a:lnTo>
                  <a:pt x="36703" y="0"/>
                </a:lnTo>
                <a:lnTo>
                  <a:pt x="27940" y="1270"/>
                </a:lnTo>
                <a:lnTo>
                  <a:pt x="20066" y="5080"/>
                </a:lnTo>
                <a:lnTo>
                  <a:pt x="12826" y="11430"/>
                </a:lnTo>
                <a:lnTo>
                  <a:pt x="6223" y="20320"/>
                </a:lnTo>
                <a:lnTo>
                  <a:pt x="0" y="33020"/>
                </a:lnTo>
                <a:lnTo>
                  <a:pt x="77978" y="33020"/>
                </a:lnTo>
                <a:lnTo>
                  <a:pt x="79248" y="31750"/>
                </a:lnTo>
                <a:lnTo>
                  <a:pt x="84709" y="25400"/>
                </a:lnTo>
                <a:lnTo>
                  <a:pt x="90043" y="20320"/>
                </a:lnTo>
                <a:lnTo>
                  <a:pt x="93725" y="17780"/>
                </a:lnTo>
                <a:lnTo>
                  <a:pt x="95504" y="16510"/>
                </a:lnTo>
                <a:lnTo>
                  <a:pt x="137668" y="16510"/>
                </a:lnTo>
                <a:lnTo>
                  <a:pt x="134112" y="8890"/>
                </a:lnTo>
                <a:lnTo>
                  <a:pt x="133476" y="7620"/>
                </a:lnTo>
                <a:lnTo>
                  <a:pt x="58928" y="7620"/>
                </a:lnTo>
                <a:lnTo>
                  <a:pt x="52324" y="2540"/>
                </a:lnTo>
                <a:lnTo>
                  <a:pt x="44831" y="0"/>
                </a:lnTo>
                <a:close/>
              </a:path>
            </a:pathLst>
          </a:custGeom>
          <a:solidFill>
            <a:srgbClr val="000000"/>
          </a:solidFill>
        </p:spPr>
        <p:txBody>
          <a:bodyPr wrap="square" lIns="0" tIns="0" rIns="0" bIns="0" rtlCol="0"/>
          <a:lstStyle/>
          <a:p>
            <a:endParaRPr sz="1050"/>
          </a:p>
        </p:txBody>
      </p:sp>
      <p:sp>
        <p:nvSpPr>
          <p:cNvPr id="34" name="object 34"/>
          <p:cNvSpPr/>
          <p:nvPr/>
        </p:nvSpPr>
        <p:spPr>
          <a:xfrm>
            <a:off x="7226522" y="2786252"/>
            <a:ext cx="56198" cy="19050"/>
          </a:xfrm>
          <a:custGeom>
            <a:avLst/>
            <a:gdLst/>
            <a:ahLst/>
            <a:cxnLst/>
            <a:rect l="l" t="t" r="r" b="b"/>
            <a:pathLst>
              <a:path w="74929" h="25400">
                <a:moveTo>
                  <a:pt x="42544" y="0"/>
                </a:moveTo>
                <a:lnTo>
                  <a:pt x="31368" y="2540"/>
                </a:lnTo>
                <a:lnTo>
                  <a:pt x="24637" y="3810"/>
                </a:lnTo>
                <a:lnTo>
                  <a:pt x="18541" y="7620"/>
                </a:lnTo>
                <a:lnTo>
                  <a:pt x="13334" y="11430"/>
                </a:lnTo>
                <a:lnTo>
                  <a:pt x="8000" y="15240"/>
                </a:lnTo>
                <a:lnTo>
                  <a:pt x="3682" y="20320"/>
                </a:lnTo>
                <a:lnTo>
                  <a:pt x="0" y="25400"/>
                </a:lnTo>
                <a:lnTo>
                  <a:pt x="74548" y="25400"/>
                </a:lnTo>
                <a:lnTo>
                  <a:pt x="72008" y="20320"/>
                </a:lnTo>
                <a:lnTo>
                  <a:pt x="69976" y="16510"/>
                </a:lnTo>
                <a:lnTo>
                  <a:pt x="61848" y="7620"/>
                </a:lnTo>
                <a:lnTo>
                  <a:pt x="52704" y="2540"/>
                </a:lnTo>
                <a:lnTo>
                  <a:pt x="42544" y="0"/>
                </a:lnTo>
                <a:close/>
              </a:path>
            </a:pathLst>
          </a:custGeom>
          <a:solidFill>
            <a:srgbClr val="000000"/>
          </a:solidFill>
        </p:spPr>
        <p:txBody>
          <a:bodyPr wrap="square" lIns="0" tIns="0" rIns="0" bIns="0" rtlCol="0"/>
          <a:lstStyle/>
          <a:p>
            <a:endParaRPr sz="1050"/>
          </a:p>
        </p:txBody>
      </p:sp>
      <p:sp>
        <p:nvSpPr>
          <p:cNvPr id="35" name="object 35"/>
          <p:cNvSpPr/>
          <p:nvPr/>
        </p:nvSpPr>
        <p:spPr>
          <a:xfrm>
            <a:off x="7454455" y="2722436"/>
            <a:ext cx="35243" cy="66675"/>
          </a:xfrm>
          <a:custGeom>
            <a:avLst/>
            <a:gdLst/>
            <a:ahLst/>
            <a:cxnLst/>
            <a:rect l="l" t="t" r="r" b="b"/>
            <a:pathLst>
              <a:path w="46990" h="88900">
                <a:moveTo>
                  <a:pt x="28828" y="0"/>
                </a:moveTo>
                <a:lnTo>
                  <a:pt x="7111" y="40640"/>
                </a:lnTo>
                <a:lnTo>
                  <a:pt x="0" y="88900"/>
                </a:lnTo>
                <a:lnTo>
                  <a:pt x="35051" y="88900"/>
                </a:lnTo>
                <a:lnTo>
                  <a:pt x="39750" y="59690"/>
                </a:lnTo>
                <a:lnTo>
                  <a:pt x="43433" y="38100"/>
                </a:lnTo>
                <a:lnTo>
                  <a:pt x="46354" y="20319"/>
                </a:lnTo>
                <a:lnTo>
                  <a:pt x="46862" y="17780"/>
                </a:lnTo>
                <a:lnTo>
                  <a:pt x="46862" y="13969"/>
                </a:lnTo>
                <a:lnTo>
                  <a:pt x="46100" y="12700"/>
                </a:lnTo>
                <a:lnTo>
                  <a:pt x="44830" y="7619"/>
                </a:lnTo>
                <a:lnTo>
                  <a:pt x="42036" y="5080"/>
                </a:lnTo>
                <a:lnTo>
                  <a:pt x="37719" y="2540"/>
                </a:lnTo>
                <a:lnTo>
                  <a:pt x="28828" y="0"/>
                </a:lnTo>
                <a:close/>
              </a:path>
            </a:pathLst>
          </a:custGeom>
          <a:solidFill>
            <a:srgbClr val="000000"/>
          </a:solidFill>
        </p:spPr>
        <p:txBody>
          <a:bodyPr wrap="square" lIns="0" tIns="0" rIns="0" bIns="0" rtlCol="0"/>
          <a:lstStyle/>
          <a:p>
            <a:endParaRPr sz="1050"/>
          </a:p>
        </p:txBody>
      </p:sp>
      <p:sp>
        <p:nvSpPr>
          <p:cNvPr id="36" name="object 36"/>
          <p:cNvSpPr/>
          <p:nvPr/>
        </p:nvSpPr>
        <p:spPr>
          <a:xfrm>
            <a:off x="7323106" y="2759583"/>
            <a:ext cx="61913" cy="16193"/>
          </a:xfrm>
          <a:custGeom>
            <a:avLst/>
            <a:gdLst/>
            <a:ahLst/>
            <a:cxnLst/>
            <a:rect l="l" t="t" r="r" b="b"/>
            <a:pathLst>
              <a:path w="82550" h="21589">
                <a:moveTo>
                  <a:pt x="42672" y="0"/>
                </a:moveTo>
                <a:lnTo>
                  <a:pt x="4317" y="16509"/>
                </a:lnTo>
                <a:lnTo>
                  <a:pt x="0" y="21589"/>
                </a:lnTo>
                <a:lnTo>
                  <a:pt x="82295" y="21589"/>
                </a:lnTo>
                <a:lnTo>
                  <a:pt x="76453" y="13969"/>
                </a:lnTo>
                <a:lnTo>
                  <a:pt x="66166" y="6349"/>
                </a:lnTo>
                <a:lnTo>
                  <a:pt x="54863" y="1269"/>
                </a:lnTo>
                <a:lnTo>
                  <a:pt x="42672" y="0"/>
                </a:lnTo>
                <a:close/>
              </a:path>
            </a:pathLst>
          </a:custGeom>
          <a:solidFill>
            <a:srgbClr val="000000"/>
          </a:solidFill>
        </p:spPr>
        <p:txBody>
          <a:bodyPr wrap="square" lIns="0" tIns="0" rIns="0" bIns="0" rtlCol="0"/>
          <a:lstStyle/>
          <a:p>
            <a:endParaRPr sz="1050"/>
          </a:p>
        </p:txBody>
      </p:sp>
      <p:sp>
        <p:nvSpPr>
          <p:cNvPr id="37" name="object 37"/>
          <p:cNvSpPr/>
          <p:nvPr/>
        </p:nvSpPr>
        <p:spPr>
          <a:xfrm>
            <a:off x="177165" y="889254"/>
            <a:ext cx="1997964" cy="199910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38" name="object 38"/>
          <p:cNvSpPr/>
          <p:nvPr/>
        </p:nvSpPr>
        <p:spPr>
          <a:xfrm>
            <a:off x="384801" y="1097661"/>
            <a:ext cx="1582579" cy="1582579"/>
          </a:xfrm>
          <a:custGeom>
            <a:avLst/>
            <a:gdLst/>
            <a:ahLst/>
            <a:cxnLst/>
            <a:rect l="l" t="t" r="r" b="b"/>
            <a:pathLst>
              <a:path w="2110105" h="2110104">
                <a:moveTo>
                  <a:pt x="1055001" y="0"/>
                </a:moveTo>
                <a:lnTo>
                  <a:pt x="1006741" y="1142"/>
                </a:lnTo>
                <a:lnTo>
                  <a:pt x="958989" y="4317"/>
                </a:lnTo>
                <a:lnTo>
                  <a:pt x="911872" y="9651"/>
                </a:lnTo>
                <a:lnTo>
                  <a:pt x="865390" y="17017"/>
                </a:lnTo>
                <a:lnTo>
                  <a:pt x="819543" y="26415"/>
                </a:lnTo>
                <a:lnTo>
                  <a:pt x="774585" y="37718"/>
                </a:lnTo>
                <a:lnTo>
                  <a:pt x="730288" y="50926"/>
                </a:lnTo>
                <a:lnTo>
                  <a:pt x="686879" y="66039"/>
                </a:lnTo>
                <a:lnTo>
                  <a:pt x="644347" y="82930"/>
                </a:lnTo>
                <a:lnTo>
                  <a:pt x="602741" y="101600"/>
                </a:lnTo>
                <a:lnTo>
                  <a:pt x="562127" y="121919"/>
                </a:lnTo>
                <a:lnTo>
                  <a:pt x="522516" y="144017"/>
                </a:lnTo>
                <a:lnTo>
                  <a:pt x="483984" y="167766"/>
                </a:lnTo>
                <a:lnTo>
                  <a:pt x="446570" y="193039"/>
                </a:lnTo>
                <a:lnTo>
                  <a:pt x="410324" y="219837"/>
                </a:lnTo>
                <a:lnTo>
                  <a:pt x="375272" y="248157"/>
                </a:lnTo>
                <a:lnTo>
                  <a:pt x="341490" y="277875"/>
                </a:lnTo>
                <a:lnTo>
                  <a:pt x="309003" y="308990"/>
                </a:lnTo>
                <a:lnTo>
                  <a:pt x="277863" y="341502"/>
                </a:lnTo>
                <a:lnTo>
                  <a:pt x="248119" y="375285"/>
                </a:lnTo>
                <a:lnTo>
                  <a:pt x="219824" y="410337"/>
                </a:lnTo>
                <a:lnTo>
                  <a:pt x="193014" y="446531"/>
                </a:lnTo>
                <a:lnTo>
                  <a:pt x="167728" y="483997"/>
                </a:lnTo>
                <a:lnTo>
                  <a:pt x="144043" y="522477"/>
                </a:lnTo>
                <a:lnTo>
                  <a:pt x="121970" y="562101"/>
                </a:lnTo>
                <a:lnTo>
                  <a:pt x="101574" y="602741"/>
                </a:lnTo>
                <a:lnTo>
                  <a:pt x="82905" y="644271"/>
                </a:lnTo>
                <a:lnTo>
                  <a:pt x="66001" y="686815"/>
                </a:lnTo>
                <a:lnTo>
                  <a:pt x="50914" y="730250"/>
                </a:lnTo>
                <a:lnTo>
                  <a:pt x="37680" y="774573"/>
                </a:lnTo>
                <a:lnTo>
                  <a:pt x="26365" y="819530"/>
                </a:lnTo>
                <a:lnTo>
                  <a:pt x="16992" y="865377"/>
                </a:lnTo>
                <a:lnTo>
                  <a:pt x="9626" y="911860"/>
                </a:lnTo>
                <a:lnTo>
                  <a:pt x="4305" y="958976"/>
                </a:lnTo>
                <a:lnTo>
                  <a:pt x="1079" y="1006728"/>
                </a:lnTo>
                <a:lnTo>
                  <a:pt x="0" y="1054989"/>
                </a:lnTo>
                <a:lnTo>
                  <a:pt x="1079" y="1103249"/>
                </a:lnTo>
                <a:lnTo>
                  <a:pt x="4305" y="1151001"/>
                </a:lnTo>
                <a:lnTo>
                  <a:pt x="9626" y="1198117"/>
                </a:lnTo>
                <a:lnTo>
                  <a:pt x="16992" y="1244600"/>
                </a:lnTo>
                <a:lnTo>
                  <a:pt x="26365" y="1290447"/>
                </a:lnTo>
                <a:lnTo>
                  <a:pt x="37680" y="1335404"/>
                </a:lnTo>
                <a:lnTo>
                  <a:pt x="50914" y="1379727"/>
                </a:lnTo>
                <a:lnTo>
                  <a:pt x="66001" y="1423162"/>
                </a:lnTo>
                <a:lnTo>
                  <a:pt x="82905" y="1465706"/>
                </a:lnTo>
                <a:lnTo>
                  <a:pt x="101574" y="1507236"/>
                </a:lnTo>
                <a:lnTo>
                  <a:pt x="121970" y="1547876"/>
                </a:lnTo>
                <a:lnTo>
                  <a:pt x="144043" y="1587500"/>
                </a:lnTo>
                <a:lnTo>
                  <a:pt x="167728" y="1625980"/>
                </a:lnTo>
                <a:lnTo>
                  <a:pt x="193014" y="1663446"/>
                </a:lnTo>
                <a:lnTo>
                  <a:pt x="219824" y="1699640"/>
                </a:lnTo>
                <a:lnTo>
                  <a:pt x="248119" y="1734692"/>
                </a:lnTo>
                <a:lnTo>
                  <a:pt x="277863" y="1768475"/>
                </a:lnTo>
                <a:lnTo>
                  <a:pt x="309003" y="1800987"/>
                </a:lnTo>
                <a:lnTo>
                  <a:pt x="341490" y="1832102"/>
                </a:lnTo>
                <a:lnTo>
                  <a:pt x="375272" y="1861819"/>
                </a:lnTo>
                <a:lnTo>
                  <a:pt x="410324" y="1890140"/>
                </a:lnTo>
                <a:lnTo>
                  <a:pt x="446570" y="1916938"/>
                </a:lnTo>
                <a:lnTo>
                  <a:pt x="483984" y="1942211"/>
                </a:lnTo>
                <a:lnTo>
                  <a:pt x="522516" y="1965960"/>
                </a:lnTo>
                <a:lnTo>
                  <a:pt x="562127" y="1988057"/>
                </a:lnTo>
                <a:lnTo>
                  <a:pt x="602741" y="2008377"/>
                </a:lnTo>
                <a:lnTo>
                  <a:pt x="644347" y="2027047"/>
                </a:lnTo>
                <a:lnTo>
                  <a:pt x="686879" y="2043938"/>
                </a:lnTo>
                <a:lnTo>
                  <a:pt x="730288" y="2059051"/>
                </a:lnTo>
                <a:lnTo>
                  <a:pt x="774585" y="2072259"/>
                </a:lnTo>
                <a:lnTo>
                  <a:pt x="819543" y="2083562"/>
                </a:lnTo>
                <a:lnTo>
                  <a:pt x="865390" y="2092960"/>
                </a:lnTo>
                <a:lnTo>
                  <a:pt x="911872" y="2100326"/>
                </a:lnTo>
                <a:lnTo>
                  <a:pt x="958989" y="2105660"/>
                </a:lnTo>
                <a:lnTo>
                  <a:pt x="1006741" y="2108835"/>
                </a:lnTo>
                <a:lnTo>
                  <a:pt x="1055001" y="2109978"/>
                </a:lnTo>
                <a:lnTo>
                  <a:pt x="1103261" y="2108835"/>
                </a:lnTo>
                <a:lnTo>
                  <a:pt x="1151013" y="2105660"/>
                </a:lnTo>
                <a:lnTo>
                  <a:pt x="1198130" y="2100326"/>
                </a:lnTo>
                <a:lnTo>
                  <a:pt x="1244612" y="2092960"/>
                </a:lnTo>
                <a:lnTo>
                  <a:pt x="1290459" y="2083562"/>
                </a:lnTo>
                <a:lnTo>
                  <a:pt x="1335417" y="2072259"/>
                </a:lnTo>
                <a:lnTo>
                  <a:pt x="1379740" y="2059051"/>
                </a:lnTo>
                <a:lnTo>
                  <a:pt x="1423174" y="2043938"/>
                </a:lnTo>
                <a:lnTo>
                  <a:pt x="1465719" y="2027047"/>
                </a:lnTo>
                <a:lnTo>
                  <a:pt x="1507248" y="2008377"/>
                </a:lnTo>
                <a:lnTo>
                  <a:pt x="1547888" y="1988057"/>
                </a:lnTo>
                <a:lnTo>
                  <a:pt x="1587512" y="1965960"/>
                </a:lnTo>
                <a:lnTo>
                  <a:pt x="1625993" y="1942211"/>
                </a:lnTo>
                <a:lnTo>
                  <a:pt x="1663458" y="1916938"/>
                </a:lnTo>
                <a:lnTo>
                  <a:pt x="1699653" y="1890140"/>
                </a:lnTo>
                <a:lnTo>
                  <a:pt x="1734705" y="1861819"/>
                </a:lnTo>
                <a:lnTo>
                  <a:pt x="1768487" y="1832102"/>
                </a:lnTo>
                <a:lnTo>
                  <a:pt x="1800999" y="1800987"/>
                </a:lnTo>
                <a:lnTo>
                  <a:pt x="1832114" y="1768475"/>
                </a:lnTo>
                <a:lnTo>
                  <a:pt x="1861832" y="1734692"/>
                </a:lnTo>
                <a:lnTo>
                  <a:pt x="1890153" y="1699640"/>
                </a:lnTo>
                <a:lnTo>
                  <a:pt x="1916950" y="1663446"/>
                </a:lnTo>
                <a:lnTo>
                  <a:pt x="1942223" y="1625980"/>
                </a:lnTo>
                <a:lnTo>
                  <a:pt x="1965972" y="1587500"/>
                </a:lnTo>
                <a:lnTo>
                  <a:pt x="1988070" y="1547876"/>
                </a:lnTo>
                <a:lnTo>
                  <a:pt x="2008390" y="1507236"/>
                </a:lnTo>
                <a:lnTo>
                  <a:pt x="2027059" y="1465706"/>
                </a:lnTo>
                <a:lnTo>
                  <a:pt x="2043950" y="1423162"/>
                </a:lnTo>
                <a:lnTo>
                  <a:pt x="2059063" y="1379727"/>
                </a:lnTo>
                <a:lnTo>
                  <a:pt x="2072271" y="1335404"/>
                </a:lnTo>
                <a:lnTo>
                  <a:pt x="2083574" y="1290447"/>
                </a:lnTo>
                <a:lnTo>
                  <a:pt x="2092972" y="1244600"/>
                </a:lnTo>
                <a:lnTo>
                  <a:pt x="2100338" y="1198117"/>
                </a:lnTo>
                <a:lnTo>
                  <a:pt x="2105672" y="1151001"/>
                </a:lnTo>
                <a:lnTo>
                  <a:pt x="2108847" y="1103249"/>
                </a:lnTo>
                <a:lnTo>
                  <a:pt x="2109990" y="1054989"/>
                </a:lnTo>
                <a:lnTo>
                  <a:pt x="2108847" y="1006728"/>
                </a:lnTo>
                <a:lnTo>
                  <a:pt x="2105672" y="958976"/>
                </a:lnTo>
                <a:lnTo>
                  <a:pt x="2100338" y="911860"/>
                </a:lnTo>
                <a:lnTo>
                  <a:pt x="2092972" y="865377"/>
                </a:lnTo>
                <a:lnTo>
                  <a:pt x="2083574" y="819530"/>
                </a:lnTo>
                <a:lnTo>
                  <a:pt x="2072271" y="774573"/>
                </a:lnTo>
                <a:lnTo>
                  <a:pt x="2059063" y="730250"/>
                </a:lnTo>
                <a:lnTo>
                  <a:pt x="2043950" y="686815"/>
                </a:lnTo>
                <a:lnTo>
                  <a:pt x="2027059" y="644271"/>
                </a:lnTo>
                <a:lnTo>
                  <a:pt x="2008390" y="602741"/>
                </a:lnTo>
                <a:lnTo>
                  <a:pt x="1988070" y="562101"/>
                </a:lnTo>
                <a:lnTo>
                  <a:pt x="1965972" y="522477"/>
                </a:lnTo>
                <a:lnTo>
                  <a:pt x="1942223" y="483997"/>
                </a:lnTo>
                <a:lnTo>
                  <a:pt x="1916950" y="446531"/>
                </a:lnTo>
                <a:lnTo>
                  <a:pt x="1890153" y="410337"/>
                </a:lnTo>
                <a:lnTo>
                  <a:pt x="1861832" y="375285"/>
                </a:lnTo>
                <a:lnTo>
                  <a:pt x="1832114" y="341502"/>
                </a:lnTo>
                <a:lnTo>
                  <a:pt x="1800999" y="308990"/>
                </a:lnTo>
                <a:lnTo>
                  <a:pt x="1768487" y="277875"/>
                </a:lnTo>
                <a:lnTo>
                  <a:pt x="1734705" y="248157"/>
                </a:lnTo>
                <a:lnTo>
                  <a:pt x="1699653" y="219837"/>
                </a:lnTo>
                <a:lnTo>
                  <a:pt x="1663458" y="193039"/>
                </a:lnTo>
                <a:lnTo>
                  <a:pt x="1625993" y="167766"/>
                </a:lnTo>
                <a:lnTo>
                  <a:pt x="1587512" y="144017"/>
                </a:lnTo>
                <a:lnTo>
                  <a:pt x="1547888" y="121919"/>
                </a:lnTo>
                <a:lnTo>
                  <a:pt x="1507248" y="101600"/>
                </a:lnTo>
                <a:lnTo>
                  <a:pt x="1465719" y="82930"/>
                </a:lnTo>
                <a:lnTo>
                  <a:pt x="1423174" y="66039"/>
                </a:lnTo>
                <a:lnTo>
                  <a:pt x="1379740" y="50926"/>
                </a:lnTo>
                <a:lnTo>
                  <a:pt x="1335417" y="37718"/>
                </a:lnTo>
                <a:lnTo>
                  <a:pt x="1290459" y="26415"/>
                </a:lnTo>
                <a:lnTo>
                  <a:pt x="1244612" y="17017"/>
                </a:lnTo>
                <a:lnTo>
                  <a:pt x="1198130" y="9651"/>
                </a:lnTo>
                <a:lnTo>
                  <a:pt x="1151013" y="4317"/>
                </a:lnTo>
                <a:lnTo>
                  <a:pt x="1103261" y="1142"/>
                </a:lnTo>
                <a:lnTo>
                  <a:pt x="1055001" y="0"/>
                </a:lnTo>
                <a:close/>
              </a:path>
            </a:pathLst>
          </a:custGeom>
          <a:solidFill>
            <a:srgbClr val="00CC00"/>
          </a:solidFill>
        </p:spPr>
        <p:txBody>
          <a:bodyPr wrap="square" lIns="0" tIns="0" rIns="0" bIns="0" rtlCol="0"/>
          <a:lstStyle/>
          <a:p>
            <a:endParaRPr sz="1050"/>
          </a:p>
        </p:txBody>
      </p:sp>
      <p:sp>
        <p:nvSpPr>
          <p:cNvPr id="39" name="object 39"/>
          <p:cNvSpPr/>
          <p:nvPr/>
        </p:nvSpPr>
        <p:spPr>
          <a:xfrm>
            <a:off x="1535049" y="2170557"/>
            <a:ext cx="2269998" cy="2271141"/>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40" name="object 40"/>
          <p:cNvSpPr/>
          <p:nvPr/>
        </p:nvSpPr>
        <p:spPr>
          <a:xfrm>
            <a:off x="1745361" y="2381535"/>
            <a:ext cx="1849755" cy="1849755"/>
          </a:xfrm>
          <a:custGeom>
            <a:avLst/>
            <a:gdLst/>
            <a:ahLst/>
            <a:cxnLst/>
            <a:rect l="l" t="t" r="r" b="b"/>
            <a:pathLst>
              <a:path w="2466340" h="2466340">
                <a:moveTo>
                  <a:pt x="1233169" y="0"/>
                </a:moveTo>
                <a:lnTo>
                  <a:pt x="1184782" y="889"/>
                </a:lnTo>
                <a:lnTo>
                  <a:pt x="1136777" y="3683"/>
                </a:lnTo>
                <a:lnTo>
                  <a:pt x="1089405" y="8255"/>
                </a:lnTo>
                <a:lnTo>
                  <a:pt x="1042415" y="14605"/>
                </a:lnTo>
                <a:lnTo>
                  <a:pt x="996061" y="22733"/>
                </a:lnTo>
                <a:lnTo>
                  <a:pt x="950340" y="32512"/>
                </a:lnTo>
                <a:lnTo>
                  <a:pt x="905382" y="44069"/>
                </a:lnTo>
                <a:lnTo>
                  <a:pt x="860932" y="57150"/>
                </a:lnTo>
                <a:lnTo>
                  <a:pt x="817244" y="71882"/>
                </a:lnTo>
                <a:lnTo>
                  <a:pt x="774319" y="88138"/>
                </a:lnTo>
                <a:lnTo>
                  <a:pt x="732154" y="106045"/>
                </a:lnTo>
                <a:lnTo>
                  <a:pt x="690879" y="125349"/>
                </a:lnTo>
                <a:lnTo>
                  <a:pt x="650366" y="146177"/>
                </a:lnTo>
                <a:lnTo>
                  <a:pt x="610743" y="168402"/>
                </a:lnTo>
                <a:lnTo>
                  <a:pt x="572007" y="192024"/>
                </a:lnTo>
                <a:lnTo>
                  <a:pt x="534288" y="216916"/>
                </a:lnTo>
                <a:lnTo>
                  <a:pt x="497585" y="243332"/>
                </a:lnTo>
                <a:lnTo>
                  <a:pt x="461899" y="270891"/>
                </a:lnTo>
                <a:lnTo>
                  <a:pt x="427227" y="299720"/>
                </a:lnTo>
                <a:lnTo>
                  <a:pt x="393572" y="329819"/>
                </a:lnTo>
                <a:lnTo>
                  <a:pt x="361188" y="361188"/>
                </a:lnTo>
                <a:lnTo>
                  <a:pt x="329819" y="393573"/>
                </a:lnTo>
                <a:lnTo>
                  <a:pt x="299719" y="427228"/>
                </a:lnTo>
                <a:lnTo>
                  <a:pt x="270890" y="461899"/>
                </a:lnTo>
                <a:lnTo>
                  <a:pt x="243331" y="497586"/>
                </a:lnTo>
                <a:lnTo>
                  <a:pt x="216915" y="534289"/>
                </a:lnTo>
                <a:lnTo>
                  <a:pt x="192024" y="572008"/>
                </a:lnTo>
                <a:lnTo>
                  <a:pt x="168401" y="610743"/>
                </a:lnTo>
                <a:lnTo>
                  <a:pt x="146176" y="650367"/>
                </a:lnTo>
                <a:lnTo>
                  <a:pt x="125349" y="690753"/>
                </a:lnTo>
                <a:lnTo>
                  <a:pt x="106044" y="732155"/>
                </a:lnTo>
                <a:lnTo>
                  <a:pt x="88137" y="774319"/>
                </a:lnTo>
                <a:lnTo>
                  <a:pt x="71881" y="817245"/>
                </a:lnTo>
                <a:lnTo>
                  <a:pt x="57150" y="860806"/>
                </a:lnTo>
                <a:lnTo>
                  <a:pt x="44068" y="905256"/>
                </a:lnTo>
                <a:lnTo>
                  <a:pt x="32512" y="950341"/>
                </a:lnTo>
                <a:lnTo>
                  <a:pt x="22732" y="996061"/>
                </a:lnTo>
                <a:lnTo>
                  <a:pt x="14604" y="1042289"/>
                </a:lnTo>
                <a:lnTo>
                  <a:pt x="8254" y="1089279"/>
                </a:lnTo>
                <a:lnTo>
                  <a:pt x="3682" y="1136650"/>
                </a:lnTo>
                <a:lnTo>
                  <a:pt x="888" y="1184656"/>
                </a:lnTo>
                <a:lnTo>
                  <a:pt x="0" y="1233043"/>
                </a:lnTo>
                <a:lnTo>
                  <a:pt x="888" y="1281430"/>
                </a:lnTo>
                <a:lnTo>
                  <a:pt x="3682" y="1329436"/>
                </a:lnTo>
                <a:lnTo>
                  <a:pt x="8254" y="1376807"/>
                </a:lnTo>
                <a:lnTo>
                  <a:pt x="14604" y="1423797"/>
                </a:lnTo>
                <a:lnTo>
                  <a:pt x="22732" y="1470152"/>
                </a:lnTo>
                <a:lnTo>
                  <a:pt x="32512" y="1515745"/>
                </a:lnTo>
                <a:lnTo>
                  <a:pt x="44068" y="1560830"/>
                </a:lnTo>
                <a:lnTo>
                  <a:pt x="57150" y="1605280"/>
                </a:lnTo>
                <a:lnTo>
                  <a:pt x="71881" y="1648968"/>
                </a:lnTo>
                <a:lnTo>
                  <a:pt x="88137" y="1691894"/>
                </a:lnTo>
                <a:lnTo>
                  <a:pt x="106044" y="1734058"/>
                </a:lnTo>
                <a:lnTo>
                  <a:pt x="125349" y="1775333"/>
                </a:lnTo>
                <a:lnTo>
                  <a:pt x="146176" y="1815846"/>
                </a:lnTo>
                <a:lnTo>
                  <a:pt x="168401" y="1855470"/>
                </a:lnTo>
                <a:lnTo>
                  <a:pt x="192024" y="1894078"/>
                </a:lnTo>
                <a:lnTo>
                  <a:pt x="216915" y="1931924"/>
                </a:lnTo>
                <a:lnTo>
                  <a:pt x="243331" y="1968627"/>
                </a:lnTo>
                <a:lnTo>
                  <a:pt x="270890" y="2004314"/>
                </a:lnTo>
                <a:lnTo>
                  <a:pt x="299719" y="2038985"/>
                </a:lnTo>
                <a:lnTo>
                  <a:pt x="329819" y="2072513"/>
                </a:lnTo>
                <a:lnTo>
                  <a:pt x="361188" y="2105025"/>
                </a:lnTo>
                <a:lnTo>
                  <a:pt x="393572" y="2136267"/>
                </a:lnTo>
                <a:lnTo>
                  <a:pt x="427227" y="2166366"/>
                </a:lnTo>
                <a:lnTo>
                  <a:pt x="461899" y="2195322"/>
                </a:lnTo>
                <a:lnTo>
                  <a:pt x="497585" y="2222881"/>
                </a:lnTo>
                <a:lnTo>
                  <a:pt x="534288" y="2249170"/>
                </a:lnTo>
                <a:lnTo>
                  <a:pt x="572007" y="2274189"/>
                </a:lnTo>
                <a:lnTo>
                  <a:pt x="610743" y="2297811"/>
                </a:lnTo>
                <a:lnTo>
                  <a:pt x="650366" y="2320036"/>
                </a:lnTo>
                <a:lnTo>
                  <a:pt x="690879" y="2340864"/>
                </a:lnTo>
                <a:lnTo>
                  <a:pt x="732154" y="2360168"/>
                </a:lnTo>
                <a:lnTo>
                  <a:pt x="774319" y="2377948"/>
                </a:lnTo>
                <a:lnTo>
                  <a:pt x="817244" y="2394331"/>
                </a:lnTo>
                <a:lnTo>
                  <a:pt x="860932" y="2409063"/>
                </a:lnTo>
                <a:lnTo>
                  <a:pt x="905382" y="2422144"/>
                </a:lnTo>
                <a:lnTo>
                  <a:pt x="950340" y="2433624"/>
                </a:lnTo>
                <a:lnTo>
                  <a:pt x="996061" y="2443429"/>
                </a:lnTo>
                <a:lnTo>
                  <a:pt x="1042415" y="2451531"/>
                </a:lnTo>
                <a:lnTo>
                  <a:pt x="1089405" y="2457894"/>
                </a:lnTo>
                <a:lnTo>
                  <a:pt x="1136777" y="2462479"/>
                </a:lnTo>
                <a:lnTo>
                  <a:pt x="1184782" y="2465247"/>
                </a:lnTo>
                <a:lnTo>
                  <a:pt x="1233169" y="2466187"/>
                </a:lnTo>
                <a:lnTo>
                  <a:pt x="1281556" y="2465247"/>
                </a:lnTo>
                <a:lnTo>
                  <a:pt x="1329563" y="2462479"/>
                </a:lnTo>
                <a:lnTo>
                  <a:pt x="1376934" y="2457894"/>
                </a:lnTo>
                <a:lnTo>
                  <a:pt x="1423797" y="2451531"/>
                </a:lnTo>
                <a:lnTo>
                  <a:pt x="1470152" y="2443429"/>
                </a:lnTo>
                <a:lnTo>
                  <a:pt x="1515872" y="2433624"/>
                </a:lnTo>
                <a:lnTo>
                  <a:pt x="1560956" y="2422144"/>
                </a:lnTo>
                <a:lnTo>
                  <a:pt x="1605279" y="2409063"/>
                </a:lnTo>
                <a:lnTo>
                  <a:pt x="1648967" y="2394331"/>
                </a:lnTo>
                <a:lnTo>
                  <a:pt x="1691893" y="2377948"/>
                </a:lnTo>
                <a:lnTo>
                  <a:pt x="1734057" y="2360168"/>
                </a:lnTo>
                <a:lnTo>
                  <a:pt x="1775460" y="2340864"/>
                </a:lnTo>
                <a:lnTo>
                  <a:pt x="1815846" y="2320036"/>
                </a:lnTo>
                <a:lnTo>
                  <a:pt x="1855469" y="2297811"/>
                </a:lnTo>
                <a:lnTo>
                  <a:pt x="1894204" y="2274189"/>
                </a:lnTo>
                <a:lnTo>
                  <a:pt x="1931924" y="2249170"/>
                </a:lnTo>
                <a:lnTo>
                  <a:pt x="1968627" y="2222881"/>
                </a:lnTo>
                <a:lnTo>
                  <a:pt x="2004314" y="2195322"/>
                </a:lnTo>
                <a:lnTo>
                  <a:pt x="2038985" y="2166366"/>
                </a:lnTo>
                <a:lnTo>
                  <a:pt x="2072639" y="2136267"/>
                </a:lnTo>
                <a:lnTo>
                  <a:pt x="2105025" y="2105025"/>
                </a:lnTo>
                <a:lnTo>
                  <a:pt x="2136393" y="2072513"/>
                </a:lnTo>
                <a:lnTo>
                  <a:pt x="2166492" y="2038985"/>
                </a:lnTo>
                <a:lnTo>
                  <a:pt x="2195322" y="2004314"/>
                </a:lnTo>
                <a:lnTo>
                  <a:pt x="2222880" y="1968627"/>
                </a:lnTo>
                <a:lnTo>
                  <a:pt x="2249297" y="1931924"/>
                </a:lnTo>
                <a:lnTo>
                  <a:pt x="2274189" y="1894078"/>
                </a:lnTo>
                <a:lnTo>
                  <a:pt x="2297811" y="1855470"/>
                </a:lnTo>
                <a:lnTo>
                  <a:pt x="2320036" y="1815846"/>
                </a:lnTo>
                <a:lnTo>
                  <a:pt x="2340864" y="1775333"/>
                </a:lnTo>
                <a:lnTo>
                  <a:pt x="2360167" y="1734058"/>
                </a:lnTo>
                <a:lnTo>
                  <a:pt x="2378075" y="1691894"/>
                </a:lnTo>
                <a:lnTo>
                  <a:pt x="2394330" y="1648968"/>
                </a:lnTo>
                <a:lnTo>
                  <a:pt x="2409063" y="1605280"/>
                </a:lnTo>
                <a:lnTo>
                  <a:pt x="2422143" y="1560830"/>
                </a:lnTo>
                <a:lnTo>
                  <a:pt x="2433701" y="1515745"/>
                </a:lnTo>
                <a:lnTo>
                  <a:pt x="2443479" y="1470152"/>
                </a:lnTo>
                <a:lnTo>
                  <a:pt x="2451607" y="1423797"/>
                </a:lnTo>
                <a:lnTo>
                  <a:pt x="2457957" y="1376807"/>
                </a:lnTo>
                <a:lnTo>
                  <a:pt x="2462529" y="1329436"/>
                </a:lnTo>
                <a:lnTo>
                  <a:pt x="2465324" y="1281430"/>
                </a:lnTo>
                <a:lnTo>
                  <a:pt x="2466213" y="1233043"/>
                </a:lnTo>
                <a:lnTo>
                  <a:pt x="2465324" y="1184656"/>
                </a:lnTo>
                <a:lnTo>
                  <a:pt x="2462529" y="1136650"/>
                </a:lnTo>
                <a:lnTo>
                  <a:pt x="2457957" y="1089279"/>
                </a:lnTo>
                <a:lnTo>
                  <a:pt x="2451607" y="1042289"/>
                </a:lnTo>
                <a:lnTo>
                  <a:pt x="2443479" y="996061"/>
                </a:lnTo>
                <a:lnTo>
                  <a:pt x="2433701" y="950341"/>
                </a:lnTo>
                <a:lnTo>
                  <a:pt x="2422143" y="905256"/>
                </a:lnTo>
                <a:lnTo>
                  <a:pt x="2409063" y="860806"/>
                </a:lnTo>
                <a:lnTo>
                  <a:pt x="2394330" y="817245"/>
                </a:lnTo>
                <a:lnTo>
                  <a:pt x="2378075" y="774319"/>
                </a:lnTo>
                <a:lnTo>
                  <a:pt x="2360167" y="732155"/>
                </a:lnTo>
                <a:lnTo>
                  <a:pt x="2340864" y="690753"/>
                </a:lnTo>
                <a:lnTo>
                  <a:pt x="2320036" y="650367"/>
                </a:lnTo>
                <a:lnTo>
                  <a:pt x="2297811" y="610743"/>
                </a:lnTo>
                <a:lnTo>
                  <a:pt x="2274189" y="572008"/>
                </a:lnTo>
                <a:lnTo>
                  <a:pt x="2249297" y="534289"/>
                </a:lnTo>
                <a:lnTo>
                  <a:pt x="2222880" y="497586"/>
                </a:lnTo>
                <a:lnTo>
                  <a:pt x="2195322" y="461899"/>
                </a:lnTo>
                <a:lnTo>
                  <a:pt x="2166492" y="427228"/>
                </a:lnTo>
                <a:lnTo>
                  <a:pt x="2136393" y="393573"/>
                </a:lnTo>
                <a:lnTo>
                  <a:pt x="2105025" y="361188"/>
                </a:lnTo>
                <a:lnTo>
                  <a:pt x="2072639" y="329819"/>
                </a:lnTo>
                <a:lnTo>
                  <a:pt x="2038985" y="299720"/>
                </a:lnTo>
                <a:lnTo>
                  <a:pt x="2004314" y="270891"/>
                </a:lnTo>
                <a:lnTo>
                  <a:pt x="1968627" y="243332"/>
                </a:lnTo>
                <a:lnTo>
                  <a:pt x="1931924" y="216916"/>
                </a:lnTo>
                <a:lnTo>
                  <a:pt x="1894204" y="192024"/>
                </a:lnTo>
                <a:lnTo>
                  <a:pt x="1855469" y="168402"/>
                </a:lnTo>
                <a:lnTo>
                  <a:pt x="1815846" y="146177"/>
                </a:lnTo>
                <a:lnTo>
                  <a:pt x="1775460" y="125349"/>
                </a:lnTo>
                <a:lnTo>
                  <a:pt x="1734057" y="106045"/>
                </a:lnTo>
                <a:lnTo>
                  <a:pt x="1691893" y="88138"/>
                </a:lnTo>
                <a:lnTo>
                  <a:pt x="1648967" y="71882"/>
                </a:lnTo>
                <a:lnTo>
                  <a:pt x="1605279" y="57150"/>
                </a:lnTo>
                <a:lnTo>
                  <a:pt x="1560956" y="44069"/>
                </a:lnTo>
                <a:lnTo>
                  <a:pt x="1515872" y="32512"/>
                </a:lnTo>
                <a:lnTo>
                  <a:pt x="1470152" y="22733"/>
                </a:lnTo>
                <a:lnTo>
                  <a:pt x="1423797" y="14605"/>
                </a:lnTo>
                <a:lnTo>
                  <a:pt x="1376934" y="8255"/>
                </a:lnTo>
                <a:lnTo>
                  <a:pt x="1329563" y="3683"/>
                </a:lnTo>
                <a:lnTo>
                  <a:pt x="1281556" y="889"/>
                </a:lnTo>
                <a:lnTo>
                  <a:pt x="1233169" y="0"/>
                </a:lnTo>
                <a:close/>
              </a:path>
            </a:pathLst>
          </a:custGeom>
          <a:solidFill>
            <a:srgbClr val="EC3468"/>
          </a:solidFill>
        </p:spPr>
        <p:txBody>
          <a:bodyPr wrap="square" lIns="0" tIns="0" rIns="0" bIns="0" rtlCol="0"/>
          <a:lstStyle/>
          <a:p>
            <a:endParaRPr sz="1050"/>
          </a:p>
        </p:txBody>
      </p:sp>
      <p:sp>
        <p:nvSpPr>
          <p:cNvPr id="41" name="object 41"/>
          <p:cNvSpPr txBox="1"/>
          <p:nvPr/>
        </p:nvSpPr>
        <p:spPr>
          <a:xfrm>
            <a:off x="564032" y="1209944"/>
            <a:ext cx="1231583" cy="1143903"/>
          </a:xfrm>
          <a:prstGeom prst="rect">
            <a:avLst/>
          </a:prstGeom>
        </p:spPr>
        <p:txBody>
          <a:bodyPr vert="horz" wrap="square" lIns="0" tIns="45720" rIns="0" bIns="0" rtlCol="0">
            <a:spAutoFit/>
          </a:bodyPr>
          <a:lstStyle/>
          <a:p>
            <a:pPr marL="280035">
              <a:spcBef>
                <a:spcPts val="360"/>
              </a:spcBef>
            </a:pPr>
            <a:r>
              <a:rPr sz="3000" b="1" dirty="0">
                <a:solidFill>
                  <a:srgbClr val="FFFFFF"/>
                </a:solidFill>
              </a:rPr>
              <a:t>62%</a:t>
            </a:r>
            <a:endParaRPr sz="3000" dirty="0"/>
          </a:p>
          <a:p>
            <a:pPr marL="9525" marR="3810" indent="-1905" algn="ctr">
              <a:spcBef>
                <a:spcPts val="127"/>
              </a:spcBef>
            </a:pPr>
            <a:r>
              <a:rPr sz="1350" dirty="0">
                <a:solidFill>
                  <a:srgbClr val="FFFFFF"/>
                </a:solidFill>
                <a:latin typeface="Liberation Sans Narrow"/>
                <a:cs typeface="Liberation Sans Narrow"/>
              </a:rPr>
              <a:t>of </a:t>
            </a:r>
            <a:r>
              <a:rPr sz="1350" spc="-26" dirty="0">
                <a:solidFill>
                  <a:srgbClr val="FFFFFF"/>
                </a:solidFill>
                <a:latin typeface="Liberation Sans Narrow"/>
                <a:cs typeface="Liberation Sans Narrow"/>
              </a:rPr>
              <a:t>parents </a:t>
            </a:r>
            <a:r>
              <a:rPr sz="1350" dirty="0">
                <a:solidFill>
                  <a:srgbClr val="FFFFFF"/>
                </a:solidFill>
                <a:latin typeface="Liberation Sans Narrow"/>
                <a:cs typeface="Liberation Sans Narrow"/>
              </a:rPr>
              <a:t>worry  </a:t>
            </a:r>
            <a:r>
              <a:rPr sz="1350" spc="-4" dirty="0">
                <a:solidFill>
                  <a:srgbClr val="FFFFFF"/>
                </a:solidFill>
                <a:latin typeface="Liberation Sans Narrow"/>
                <a:cs typeface="Liberation Sans Narrow"/>
              </a:rPr>
              <a:t>about</a:t>
            </a:r>
            <a:r>
              <a:rPr sz="1350" spc="-75" dirty="0">
                <a:solidFill>
                  <a:srgbClr val="FFFFFF"/>
                </a:solidFill>
                <a:latin typeface="Liberation Sans Narrow"/>
                <a:cs typeface="Liberation Sans Narrow"/>
              </a:rPr>
              <a:t> </a:t>
            </a:r>
            <a:r>
              <a:rPr sz="1350" spc="-19" dirty="0">
                <a:solidFill>
                  <a:srgbClr val="FFFFFF"/>
                </a:solidFill>
                <a:latin typeface="Liberation Sans Narrow"/>
                <a:cs typeface="Liberation Sans Narrow"/>
              </a:rPr>
              <a:t>Cyberbullying</a:t>
            </a:r>
            <a:endParaRPr sz="1350" dirty="0">
              <a:latin typeface="Liberation Sans Narrow"/>
              <a:cs typeface="Liberation Sans Narrow"/>
            </a:endParaRPr>
          </a:p>
        </p:txBody>
      </p:sp>
      <p:sp>
        <p:nvSpPr>
          <p:cNvPr id="42" name="object 42"/>
          <p:cNvSpPr txBox="1"/>
          <p:nvPr/>
        </p:nvSpPr>
        <p:spPr>
          <a:xfrm>
            <a:off x="2071688" y="2704801"/>
            <a:ext cx="1203960" cy="1248740"/>
          </a:xfrm>
          <a:prstGeom prst="rect">
            <a:avLst/>
          </a:prstGeom>
        </p:spPr>
        <p:txBody>
          <a:bodyPr vert="horz" wrap="square" lIns="0" tIns="35243" rIns="0" bIns="0" rtlCol="0">
            <a:spAutoFit/>
          </a:bodyPr>
          <a:lstStyle/>
          <a:p>
            <a:pPr marL="213836">
              <a:spcBef>
                <a:spcPts val="278"/>
              </a:spcBef>
            </a:pPr>
            <a:r>
              <a:rPr sz="2400" b="1" dirty="0" smtClean="0">
                <a:solidFill>
                  <a:srgbClr val="FFFFFF"/>
                </a:solidFill>
              </a:rPr>
              <a:t>1</a:t>
            </a:r>
            <a:r>
              <a:rPr lang="en-GB" sz="2400" b="1" dirty="0" smtClean="0">
                <a:solidFill>
                  <a:srgbClr val="FFFFFF"/>
                </a:solidFill>
              </a:rPr>
              <a:t> </a:t>
            </a:r>
            <a:r>
              <a:rPr sz="2400" b="1" dirty="0" smtClean="0">
                <a:solidFill>
                  <a:srgbClr val="FFFFFF"/>
                </a:solidFill>
              </a:rPr>
              <a:t>in</a:t>
            </a:r>
            <a:r>
              <a:rPr lang="en-GB" sz="2400" b="1" dirty="0" smtClean="0">
                <a:solidFill>
                  <a:srgbClr val="FFFFFF"/>
                </a:solidFill>
              </a:rPr>
              <a:t> </a:t>
            </a:r>
            <a:r>
              <a:rPr sz="2400" b="1" dirty="0" smtClean="0">
                <a:solidFill>
                  <a:srgbClr val="FFFFFF"/>
                </a:solidFill>
              </a:rPr>
              <a:t>10</a:t>
            </a:r>
            <a:endParaRPr sz="2400" dirty="0"/>
          </a:p>
          <a:p>
            <a:pPr marL="9525" marR="3810" indent="1429" algn="ctr">
              <a:spcBef>
                <a:spcPts val="116"/>
              </a:spcBef>
            </a:pPr>
            <a:r>
              <a:rPr sz="1350" spc="-19" dirty="0">
                <a:solidFill>
                  <a:srgbClr val="FFFFFF"/>
                </a:solidFill>
                <a:latin typeface="Liberation Sans Narrow"/>
                <a:cs typeface="Liberation Sans Narrow"/>
              </a:rPr>
              <a:t>parents </a:t>
            </a:r>
            <a:r>
              <a:rPr sz="1350" spc="-26" dirty="0">
                <a:solidFill>
                  <a:srgbClr val="FFFFFF"/>
                </a:solidFill>
                <a:latin typeface="Liberation Sans Narrow"/>
                <a:cs typeface="Liberation Sans Narrow"/>
              </a:rPr>
              <a:t>are </a:t>
            </a:r>
            <a:r>
              <a:rPr sz="1350" spc="-34" dirty="0">
                <a:solidFill>
                  <a:srgbClr val="FFFFFF"/>
                </a:solidFill>
                <a:latin typeface="Liberation Sans Narrow"/>
                <a:cs typeface="Liberation Sans Narrow"/>
              </a:rPr>
              <a:t>aware  </a:t>
            </a:r>
            <a:r>
              <a:rPr sz="1350" spc="-4" dirty="0">
                <a:solidFill>
                  <a:srgbClr val="FFFFFF"/>
                </a:solidFill>
                <a:latin typeface="Liberation Sans Narrow"/>
                <a:cs typeface="Liberation Sans Narrow"/>
              </a:rPr>
              <a:t>their child </a:t>
            </a:r>
            <a:r>
              <a:rPr sz="1350" spc="-34" dirty="0">
                <a:solidFill>
                  <a:srgbClr val="FFFFFF"/>
                </a:solidFill>
                <a:latin typeface="Liberation Sans Narrow"/>
                <a:cs typeface="Liberation Sans Narrow"/>
              </a:rPr>
              <a:t>has</a:t>
            </a:r>
            <a:r>
              <a:rPr sz="1350" spc="-131" dirty="0">
                <a:solidFill>
                  <a:srgbClr val="FFFFFF"/>
                </a:solidFill>
                <a:latin typeface="Liberation Sans Narrow"/>
                <a:cs typeface="Liberation Sans Narrow"/>
              </a:rPr>
              <a:t> </a:t>
            </a:r>
            <a:r>
              <a:rPr sz="1350" spc="-26" dirty="0">
                <a:solidFill>
                  <a:srgbClr val="FFFFFF"/>
                </a:solidFill>
                <a:latin typeface="Liberation Sans Narrow"/>
                <a:cs typeface="Liberation Sans Narrow"/>
              </a:rPr>
              <a:t>been  </a:t>
            </a:r>
            <a:r>
              <a:rPr sz="1350" spc="-8" dirty="0">
                <a:solidFill>
                  <a:srgbClr val="FFFFFF"/>
                </a:solidFill>
                <a:latin typeface="Liberation Sans Narrow"/>
                <a:cs typeface="Liberation Sans Narrow"/>
              </a:rPr>
              <a:t>bullied</a:t>
            </a:r>
            <a:endParaRPr sz="1350" dirty="0">
              <a:latin typeface="Liberation Sans Narrow"/>
              <a:cs typeface="Liberation Sans Narrow"/>
            </a:endParaRPr>
          </a:p>
        </p:txBody>
      </p:sp>
      <p:sp>
        <p:nvSpPr>
          <p:cNvPr id="43" name="object 43"/>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050"/>
          </a:p>
        </p:txBody>
      </p:sp>
      <p:sp>
        <p:nvSpPr>
          <p:cNvPr id="44" name="object 44"/>
          <p:cNvSpPr/>
          <p:nvPr/>
        </p:nvSpPr>
        <p:spPr>
          <a:xfrm>
            <a:off x="8171116" y="4665820"/>
            <a:ext cx="972883" cy="477679"/>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610727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7334" y="2323052"/>
            <a:ext cx="6206490" cy="0"/>
          </a:xfrm>
          <a:custGeom>
            <a:avLst/>
            <a:gdLst/>
            <a:ahLst/>
            <a:cxnLst/>
            <a:rect l="l" t="t" r="r" b="b"/>
            <a:pathLst>
              <a:path w="8275320">
                <a:moveTo>
                  <a:pt x="0" y="0"/>
                </a:moveTo>
                <a:lnTo>
                  <a:pt x="8274938" y="0"/>
                </a:lnTo>
              </a:path>
            </a:pathLst>
          </a:custGeom>
          <a:ln w="57150">
            <a:solidFill>
              <a:srgbClr val="097CC1"/>
            </a:solidFill>
          </a:ln>
        </p:spPr>
        <p:txBody>
          <a:bodyPr wrap="square" lIns="0" tIns="0" rIns="0" bIns="0" rtlCol="0"/>
          <a:lstStyle/>
          <a:p>
            <a:endParaRPr sz="1350" kern="1200">
              <a:solidFill>
                <a:prstClr val="black"/>
              </a:solidFill>
              <a:latin typeface="Calibri"/>
              <a:ea typeface="+mn-ea"/>
              <a:cs typeface="+mn-cs"/>
            </a:endParaRPr>
          </a:p>
        </p:txBody>
      </p:sp>
      <p:sp>
        <p:nvSpPr>
          <p:cNvPr id="3" name="object 3"/>
          <p:cNvSpPr txBox="1"/>
          <p:nvPr/>
        </p:nvSpPr>
        <p:spPr>
          <a:xfrm>
            <a:off x="3045830" y="3242442"/>
            <a:ext cx="1297570" cy="286136"/>
          </a:xfrm>
          <a:prstGeom prst="rect">
            <a:avLst/>
          </a:prstGeom>
        </p:spPr>
        <p:txBody>
          <a:bodyPr vert="horz" wrap="square" lIns="0" tIns="9049" rIns="0" bIns="0" rtlCol="0">
            <a:spAutoFit/>
          </a:bodyPr>
          <a:lstStyle/>
          <a:p>
            <a:pPr marL="9525">
              <a:spcBef>
                <a:spcPts val="71"/>
              </a:spcBef>
            </a:pPr>
            <a:r>
              <a:rPr sz="1800" b="1" kern="1200" spc="-68" dirty="0">
                <a:solidFill>
                  <a:srgbClr val="404040"/>
                </a:solidFill>
                <a:latin typeface="+mn-lt"/>
                <a:ea typeface="+mn-ea"/>
                <a:cs typeface="Liberation Sans Narrow"/>
              </a:rPr>
              <a:t>R</a:t>
            </a:r>
            <a:r>
              <a:rPr sz="1800" b="1" kern="1200" spc="-64" dirty="0">
                <a:solidFill>
                  <a:srgbClr val="404040"/>
                </a:solidFill>
                <a:latin typeface="+mn-lt"/>
                <a:ea typeface="+mn-ea"/>
                <a:cs typeface="Liberation Sans Narrow"/>
              </a:rPr>
              <a:t>ep</a:t>
            </a:r>
            <a:r>
              <a:rPr sz="1800" b="1" kern="1200" spc="4" dirty="0">
                <a:solidFill>
                  <a:srgbClr val="404040"/>
                </a:solidFill>
                <a:latin typeface="+mn-lt"/>
                <a:ea typeface="+mn-ea"/>
                <a:cs typeface="Liberation Sans Narrow"/>
              </a:rPr>
              <a:t>o</a:t>
            </a:r>
            <a:r>
              <a:rPr sz="1800" b="1" kern="1200" dirty="0">
                <a:solidFill>
                  <a:srgbClr val="404040"/>
                </a:solidFill>
                <a:latin typeface="+mn-lt"/>
                <a:ea typeface="+mn-ea"/>
                <a:cs typeface="Liberation Sans Narrow"/>
              </a:rPr>
              <a:t>r</a:t>
            </a:r>
            <a:r>
              <a:rPr sz="1800" b="1" kern="1200" spc="-4" dirty="0">
                <a:solidFill>
                  <a:srgbClr val="404040"/>
                </a:solidFill>
                <a:latin typeface="+mn-lt"/>
                <a:ea typeface="+mn-ea"/>
                <a:cs typeface="Liberation Sans Narrow"/>
              </a:rPr>
              <a:t>t</a:t>
            </a:r>
            <a:endParaRPr sz="1800" b="1" kern="1200" dirty="0">
              <a:solidFill>
                <a:prstClr val="black"/>
              </a:solidFill>
              <a:latin typeface="+mn-lt"/>
              <a:ea typeface="+mn-ea"/>
              <a:cs typeface="Liberation Sans Narrow"/>
            </a:endParaRPr>
          </a:p>
        </p:txBody>
      </p:sp>
      <p:sp>
        <p:nvSpPr>
          <p:cNvPr id="4" name="object 4"/>
          <p:cNvSpPr txBox="1"/>
          <p:nvPr/>
        </p:nvSpPr>
        <p:spPr>
          <a:xfrm>
            <a:off x="990552" y="3196964"/>
            <a:ext cx="1073564" cy="286136"/>
          </a:xfrm>
          <a:prstGeom prst="rect">
            <a:avLst/>
          </a:prstGeom>
        </p:spPr>
        <p:txBody>
          <a:bodyPr vert="horz" wrap="square" lIns="0" tIns="9049" rIns="0" bIns="0" rtlCol="0">
            <a:spAutoFit/>
          </a:bodyPr>
          <a:lstStyle/>
          <a:p>
            <a:pPr marL="9525">
              <a:spcBef>
                <a:spcPts val="71"/>
              </a:spcBef>
            </a:pPr>
            <a:r>
              <a:rPr sz="1800" b="1" kern="1200" spc="-49" dirty="0">
                <a:solidFill>
                  <a:srgbClr val="404040"/>
                </a:solidFill>
                <a:latin typeface="+mn-lt"/>
                <a:ea typeface="+mn-ea"/>
                <a:cs typeface="Liberation Sans Narrow"/>
              </a:rPr>
              <a:t>B</a:t>
            </a:r>
            <a:r>
              <a:rPr sz="1800" b="1" kern="1200" spc="-26" dirty="0">
                <a:solidFill>
                  <a:srgbClr val="404040"/>
                </a:solidFill>
                <a:latin typeface="+mn-lt"/>
                <a:ea typeface="+mn-ea"/>
                <a:cs typeface="Liberation Sans Narrow"/>
              </a:rPr>
              <a:t>l</a:t>
            </a:r>
            <a:r>
              <a:rPr sz="1800" b="1" kern="1200" spc="-38" dirty="0">
                <a:solidFill>
                  <a:srgbClr val="404040"/>
                </a:solidFill>
                <a:latin typeface="+mn-lt"/>
                <a:ea typeface="+mn-ea"/>
                <a:cs typeface="Liberation Sans Narrow"/>
              </a:rPr>
              <a:t>oc</a:t>
            </a:r>
            <a:r>
              <a:rPr sz="1800" b="1" kern="1200" spc="-4" dirty="0">
                <a:solidFill>
                  <a:srgbClr val="404040"/>
                </a:solidFill>
                <a:latin typeface="+mn-lt"/>
                <a:ea typeface="+mn-ea"/>
                <a:cs typeface="Liberation Sans Narrow"/>
              </a:rPr>
              <a:t>k</a:t>
            </a:r>
            <a:endParaRPr sz="1800" b="1" kern="1200" dirty="0">
              <a:solidFill>
                <a:prstClr val="black"/>
              </a:solidFill>
              <a:latin typeface="+mn-lt"/>
              <a:ea typeface="+mn-ea"/>
              <a:cs typeface="Liberation Sans Narrow"/>
            </a:endParaRPr>
          </a:p>
        </p:txBody>
      </p:sp>
      <p:sp>
        <p:nvSpPr>
          <p:cNvPr id="5" name="object 5"/>
          <p:cNvSpPr txBox="1"/>
          <p:nvPr/>
        </p:nvSpPr>
        <p:spPr>
          <a:xfrm>
            <a:off x="4812984" y="3248941"/>
            <a:ext cx="2090601" cy="286136"/>
          </a:xfrm>
          <a:prstGeom prst="rect">
            <a:avLst/>
          </a:prstGeom>
        </p:spPr>
        <p:txBody>
          <a:bodyPr vert="horz" wrap="square" lIns="0" tIns="9049" rIns="0" bIns="0" rtlCol="0">
            <a:spAutoFit/>
          </a:bodyPr>
          <a:lstStyle/>
          <a:p>
            <a:pPr marL="9525">
              <a:spcBef>
                <a:spcPts val="71"/>
              </a:spcBef>
            </a:pPr>
            <a:r>
              <a:rPr sz="1800" b="1" kern="1200" spc="-41" dirty="0">
                <a:solidFill>
                  <a:srgbClr val="404040"/>
                </a:solidFill>
                <a:latin typeface="+mn-lt"/>
                <a:ea typeface="+mn-ea"/>
                <a:cs typeface="Liberation Sans Narrow"/>
              </a:rPr>
              <a:t>Keep </a:t>
            </a:r>
            <a:r>
              <a:rPr sz="1800" b="1" kern="1200" spc="-11" dirty="0">
                <a:solidFill>
                  <a:srgbClr val="404040"/>
                </a:solidFill>
                <a:latin typeface="+mn-lt"/>
                <a:ea typeface="+mn-ea"/>
                <a:cs typeface="Liberation Sans Narrow"/>
              </a:rPr>
              <a:t>the</a:t>
            </a:r>
            <a:r>
              <a:rPr sz="1800" b="1" kern="1200" spc="-139" dirty="0">
                <a:solidFill>
                  <a:srgbClr val="404040"/>
                </a:solidFill>
                <a:latin typeface="+mn-lt"/>
                <a:ea typeface="+mn-ea"/>
                <a:cs typeface="Liberation Sans Narrow"/>
              </a:rPr>
              <a:t> </a:t>
            </a:r>
            <a:r>
              <a:rPr sz="1800" b="1" kern="1200" spc="-26" dirty="0">
                <a:solidFill>
                  <a:srgbClr val="404040"/>
                </a:solidFill>
                <a:latin typeface="+mn-lt"/>
                <a:ea typeface="+mn-ea"/>
                <a:cs typeface="Liberation Sans Narrow"/>
              </a:rPr>
              <a:t>evidence</a:t>
            </a:r>
            <a:endParaRPr sz="1800" b="1" kern="1200" dirty="0">
              <a:solidFill>
                <a:prstClr val="black"/>
              </a:solidFill>
              <a:latin typeface="+mn-lt"/>
              <a:ea typeface="+mn-ea"/>
              <a:cs typeface="Liberation Sans Narrow"/>
            </a:endParaRPr>
          </a:p>
        </p:txBody>
      </p:sp>
      <p:sp>
        <p:nvSpPr>
          <p:cNvPr id="6" name="object 6"/>
          <p:cNvSpPr txBox="1"/>
          <p:nvPr/>
        </p:nvSpPr>
        <p:spPr>
          <a:xfrm>
            <a:off x="6833099" y="3154997"/>
            <a:ext cx="1946036" cy="593913"/>
          </a:xfrm>
          <a:prstGeom prst="rect">
            <a:avLst/>
          </a:prstGeom>
        </p:spPr>
        <p:txBody>
          <a:bodyPr vert="horz" wrap="square" lIns="0" tIns="39529" rIns="0" bIns="0" rtlCol="0">
            <a:spAutoFit/>
          </a:bodyPr>
          <a:lstStyle/>
          <a:p>
            <a:pPr marL="288131" marR="3810" indent="-279083" algn="ctr">
              <a:spcBef>
                <a:spcPts val="311"/>
              </a:spcBef>
            </a:pPr>
            <a:r>
              <a:rPr sz="1800" b="1" kern="1200" spc="-30" dirty="0">
                <a:solidFill>
                  <a:srgbClr val="404040"/>
                </a:solidFill>
                <a:latin typeface="+mn-lt"/>
                <a:ea typeface="+mn-ea"/>
                <a:cs typeface="Liberation Sans Narrow"/>
              </a:rPr>
              <a:t>Know </a:t>
            </a:r>
            <a:r>
              <a:rPr sz="1800" b="1" kern="1200" spc="-15" dirty="0">
                <a:solidFill>
                  <a:srgbClr val="404040"/>
                </a:solidFill>
                <a:latin typeface="+mn-lt"/>
                <a:ea typeface="+mn-ea"/>
                <a:cs typeface="Liberation Sans Narrow"/>
              </a:rPr>
              <a:t>when </a:t>
            </a:r>
            <a:r>
              <a:rPr sz="1800" b="1" kern="1200" dirty="0">
                <a:solidFill>
                  <a:srgbClr val="404040"/>
                </a:solidFill>
                <a:latin typeface="+mn-lt"/>
                <a:ea typeface="+mn-ea"/>
                <a:cs typeface="Liberation Sans Narrow"/>
              </a:rPr>
              <a:t>to</a:t>
            </a:r>
            <a:r>
              <a:rPr sz="1800" b="1" kern="1200" spc="-94" dirty="0">
                <a:solidFill>
                  <a:srgbClr val="404040"/>
                </a:solidFill>
                <a:latin typeface="+mn-lt"/>
                <a:ea typeface="+mn-ea"/>
                <a:cs typeface="Liberation Sans Narrow"/>
              </a:rPr>
              <a:t> </a:t>
            </a:r>
            <a:r>
              <a:rPr sz="1800" b="1" kern="1200" spc="-23" dirty="0">
                <a:solidFill>
                  <a:srgbClr val="404040"/>
                </a:solidFill>
                <a:latin typeface="+mn-lt"/>
                <a:ea typeface="+mn-ea"/>
                <a:cs typeface="Liberation Sans Narrow"/>
              </a:rPr>
              <a:t>take  </a:t>
            </a:r>
            <a:r>
              <a:rPr sz="1800" b="1" kern="1200" spc="8" dirty="0">
                <a:solidFill>
                  <a:srgbClr val="404040"/>
                </a:solidFill>
                <a:latin typeface="+mn-lt"/>
                <a:ea typeface="+mn-ea"/>
                <a:cs typeface="Liberation Sans Narrow"/>
              </a:rPr>
              <a:t>it</a:t>
            </a:r>
            <a:r>
              <a:rPr sz="1800" b="1" kern="1200" spc="-60" dirty="0">
                <a:solidFill>
                  <a:srgbClr val="404040"/>
                </a:solidFill>
                <a:latin typeface="+mn-lt"/>
                <a:ea typeface="+mn-ea"/>
                <a:cs typeface="Liberation Sans Narrow"/>
              </a:rPr>
              <a:t> </a:t>
            </a:r>
            <a:r>
              <a:rPr sz="1800" b="1" kern="1200" spc="4" dirty="0">
                <a:solidFill>
                  <a:srgbClr val="404040"/>
                </a:solidFill>
                <a:latin typeface="+mn-lt"/>
                <a:ea typeface="+mn-ea"/>
                <a:cs typeface="Liberation Sans Narrow"/>
              </a:rPr>
              <a:t>further</a:t>
            </a:r>
            <a:endParaRPr sz="1800" b="1" kern="1200" dirty="0">
              <a:solidFill>
                <a:prstClr val="black"/>
              </a:solidFill>
              <a:latin typeface="+mn-lt"/>
              <a:ea typeface="+mn-ea"/>
              <a:cs typeface="Liberation Sans Narrow"/>
            </a:endParaRPr>
          </a:p>
        </p:txBody>
      </p:sp>
      <p:sp>
        <p:nvSpPr>
          <p:cNvPr id="7" name="object 7"/>
          <p:cNvSpPr txBox="1">
            <a:spLocks noGrp="1"/>
          </p:cNvSpPr>
          <p:nvPr>
            <p:ph type="title"/>
          </p:nvPr>
        </p:nvSpPr>
        <p:spPr>
          <a:prstGeom prst="rect">
            <a:avLst/>
          </a:prstGeom>
        </p:spPr>
        <p:txBody>
          <a:bodyPr vert="horz" wrap="square" lIns="0" tIns="9525" rIns="0" bIns="0" rtlCol="0">
            <a:spAutoFit/>
          </a:bodyPr>
          <a:lstStyle/>
          <a:p>
            <a:pPr marL="9525">
              <a:spcBef>
                <a:spcPts val="75"/>
              </a:spcBef>
            </a:pPr>
            <a:r>
              <a:rPr sz="3300" spc="-71" dirty="0">
                <a:latin typeface="Liberation Sans Narrow"/>
                <a:cs typeface="Liberation Sans Narrow"/>
              </a:rPr>
              <a:t>The</a:t>
            </a:r>
            <a:r>
              <a:rPr sz="3300" spc="-255" dirty="0">
                <a:latin typeface="Liberation Sans Narrow"/>
                <a:cs typeface="Liberation Sans Narrow"/>
              </a:rPr>
              <a:t> </a:t>
            </a:r>
            <a:r>
              <a:rPr sz="3300" spc="-86" dirty="0">
                <a:latin typeface="Liberation Sans Narrow"/>
                <a:cs typeface="Liberation Sans Narrow"/>
              </a:rPr>
              <a:t>do’s</a:t>
            </a:r>
            <a:endParaRPr sz="3300" dirty="0">
              <a:latin typeface="Liberation Sans Narrow"/>
              <a:cs typeface="Liberation Sans Narrow"/>
            </a:endParaRPr>
          </a:p>
        </p:txBody>
      </p:sp>
      <p:sp>
        <p:nvSpPr>
          <p:cNvPr id="8" name="object 8"/>
          <p:cNvSpPr/>
          <p:nvPr/>
        </p:nvSpPr>
        <p:spPr>
          <a:xfrm>
            <a:off x="441197" y="1418462"/>
            <a:ext cx="1825371" cy="182537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647166" y="1624489"/>
            <a:ext cx="1413510" cy="1413510"/>
          </a:xfrm>
          <a:custGeom>
            <a:avLst/>
            <a:gdLst/>
            <a:ahLst/>
            <a:cxnLst/>
            <a:rect l="l" t="t" r="r" b="b"/>
            <a:pathLst>
              <a:path w="1884680" h="1884679">
                <a:moveTo>
                  <a:pt x="942162" y="0"/>
                </a:moveTo>
                <a:lnTo>
                  <a:pt x="893648" y="1269"/>
                </a:lnTo>
                <a:lnTo>
                  <a:pt x="845896" y="4825"/>
                </a:lnTo>
                <a:lnTo>
                  <a:pt x="798652" y="10794"/>
                </a:lnTo>
                <a:lnTo>
                  <a:pt x="752297" y="19176"/>
                </a:lnTo>
                <a:lnTo>
                  <a:pt x="706704" y="29717"/>
                </a:lnTo>
                <a:lnTo>
                  <a:pt x="662000" y="42417"/>
                </a:lnTo>
                <a:lnTo>
                  <a:pt x="618185" y="57150"/>
                </a:lnTo>
                <a:lnTo>
                  <a:pt x="575386" y="74040"/>
                </a:lnTo>
                <a:lnTo>
                  <a:pt x="533730" y="92963"/>
                </a:lnTo>
                <a:lnTo>
                  <a:pt x="493090" y="113791"/>
                </a:lnTo>
                <a:lnTo>
                  <a:pt x="453593" y="136398"/>
                </a:lnTo>
                <a:lnTo>
                  <a:pt x="415366" y="160909"/>
                </a:lnTo>
                <a:lnTo>
                  <a:pt x="378459" y="187198"/>
                </a:lnTo>
                <a:lnTo>
                  <a:pt x="342861" y="215137"/>
                </a:lnTo>
                <a:lnTo>
                  <a:pt x="308686" y="244728"/>
                </a:lnTo>
                <a:lnTo>
                  <a:pt x="275958" y="275970"/>
                </a:lnTo>
                <a:lnTo>
                  <a:pt x="244767" y="308737"/>
                </a:lnTo>
                <a:lnTo>
                  <a:pt x="215150" y="342900"/>
                </a:lnTo>
                <a:lnTo>
                  <a:pt x="187185" y="378460"/>
                </a:lnTo>
                <a:lnTo>
                  <a:pt x="160909" y="415416"/>
                </a:lnTo>
                <a:lnTo>
                  <a:pt x="136397" y="453643"/>
                </a:lnTo>
                <a:lnTo>
                  <a:pt x="113715" y="493140"/>
                </a:lnTo>
                <a:lnTo>
                  <a:pt x="92913" y="533780"/>
                </a:lnTo>
                <a:lnTo>
                  <a:pt x="74040" y="575437"/>
                </a:lnTo>
                <a:lnTo>
                  <a:pt x="57175" y="618236"/>
                </a:lnTo>
                <a:lnTo>
                  <a:pt x="42354" y="662051"/>
                </a:lnTo>
                <a:lnTo>
                  <a:pt x="29667" y="706754"/>
                </a:lnTo>
                <a:lnTo>
                  <a:pt x="19138" y="752348"/>
                </a:lnTo>
                <a:lnTo>
                  <a:pt x="10858" y="798702"/>
                </a:lnTo>
                <a:lnTo>
                  <a:pt x="4864" y="845947"/>
                </a:lnTo>
                <a:lnTo>
                  <a:pt x="1219" y="893699"/>
                </a:lnTo>
                <a:lnTo>
                  <a:pt x="0" y="942213"/>
                </a:lnTo>
                <a:lnTo>
                  <a:pt x="1219" y="990726"/>
                </a:lnTo>
                <a:lnTo>
                  <a:pt x="4864" y="1038478"/>
                </a:lnTo>
                <a:lnTo>
                  <a:pt x="10858" y="1085723"/>
                </a:lnTo>
                <a:lnTo>
                  <a:pt x="19138" y="1132077"/>
                </a:lnTo>
                <a:lnTo>
                  <a:pt x="29667" y="1177670"/>
                </a:lnTo>
                <a:lnTo>
                  <a:pt x="42354" y="1222375"/>
                </a:lnTo>
                <a:lnTo>
                  <a:pt x="57175" y="1266189"/>
                </a:lnTo>
                <a:lnTo>
                  <a:pt x="74040" y="1308862"/>
                </a:lnTo>
                <a:lnTo>
                  <a:pt x="92913" y="1350644"/>
                </a:lnTo>
                <a:lnTo>
                  <a:pt x="113715" y="1391285"/>
                </a:lnTo>
                <a:lnTo>
                  <a:pt x="136397" y="1430781"/>
                </a:lnTo>
                <a:lnTo>
                  <a:pt x="160909" y="1469008"/>
                </a:lnTo>
                <a:lnTo>
                  <a:pt x="187185" y="1505839"/>
                </a:lnTo>
                <a:lnTo>
                  <a:pt x="215150" y="1541526"/>
                </a:lnTo>
                <a:lnTo>
                  <a:pt x="244767" y="1575689"/>
                </a:lnTo>
                <a:lnTo>
                  <a:pt x="275958" y="1608327"/>
                </a:lnTo>
                <a:lnTo>
                  <a:pt x="308686" y="1639570"/>
                </a:lnTo>
                <a:lnTo>
                  <a:pt x="342861" y="1669160"/>
                </a:lnTo>
                <a:lnTo>
                  <a:pt x="378459" y="1697101"/>
                </a:lnTo>
                <a:lnTo>
                  <a:pt x="415366" y="1723389"/>
                </a:lnTo>
                <a:lnTo>
                  <a:pt x="453593" y="1747901"/>
                </a:lnTo>
                <a:lnTo>
                  <a:pt x="493090" y="1770633"/>
                </a:lnTo>
                <a:lnTo>
                  <a:pt x="533730" y="1791462"/>
                </a:lnTo>
                <a:lnTo>
                  <a:pt x="575386" y="1810258"/>
                </a:lnTo>
                <a:lnTo>
                  <a:pt x="618185" y="1827148"/>
                </a:lnTo>
                <a:lnTo>
                  <a:pt x="662000" y="1842008"/>
                </a:lnTo>
                <a:lnTo>
                  <a:pt x="706704" y="1854581"/>
                </a:lnTo>
                <a:lnTo>
                  <a:pt x="752297" y="1865121"/>
                </a:lnTo>
                <a:lnTo>
                  <a:pt x="798652" y="1873503"/>
                </a:lnTo>
                <a:lnTo>
                  <a:pt x="845896" y="1879472"/>
                </a:lnTo>
                <a:lnTo>
                  <a:pt x="893648" y="1883028"/>
                </a:lnTo>
                <a:lnTo>
                  <a:pt x="942162" y="1884298"/>
                </a:lnTo>
                <a:lnTo>
                  <a:pt x="990676" y="1883028"/>
                </a:lnTo>
                <a:lnTo>
                  <a:pt x="1038428" y="1879472"/>
                </a:lnTo>
                <a:lnTo>
                  <a:pt x="1085672" y="1873503"/>
                </a:lnTo>
                <a:lnTo>
                  <a:pt x="1132027" y="1865121"/>
                </a:lnTo>
                <a:lnTo>
                  <a:pt x="1177620" y="1854581"/>
                </a:lnTo>
                <a:lnTo>
                  <a:pt x="1222324" y="1842008"/>
                </a:lnTo>
                <a:lnTo>
                  <a:pt x="1266139" y="1827148"/>
                </a:lnTo>
                <a:lnTo>
                  <a:pt x="1308811" y="1810258"/>
                </a:lnTo>
                <a:lnTo>
                  <a:pt x="1350594" y="1791462"/>
                </a:lnTo>
                <a:lnTo>
                  <a:pt x="1391234" y="1770633"/>
                </a:lnTo>
                <a:lnTo>
                  <a:pt x="1430731" y="1747901"/>
                </a:lnTo>
                <a:lnTo>
                  <a:pt x="1468958" y="1723389"/>
                </a:lnTo>
                <a:lnTo>
                  <a:pt x="1505788" y="1697101"/>
                </a:lnTo>
                <a:lnTo>
                  <a:pt x="1541475" y="1669160"/>
                </a:lnTo>
                <a:lnTo>
                  <a:pt x="1575638" y="1639570"/>
                </a:lnTo>
                <a:lnTo>
                  <a:pt x="1608277" y="1608327"/>
                </a:lnTo>
                <a:lnTo>
                  <a:pt x="1639519" y="1575689"/>
                </a:lnTo>
                <a:lnTo>
                  <a:pt x="1669110" y="1541526"/>
                </a:lnTo>
                <a:lnTo>
                  <a:pt x="1697050" y="1505839"/>
                </a:lnTo>
                <a:lnTo>
                  <a:pt x="1723339" y="1469008"/>
                </a:lnTo>
                <a:lnTo>
                  <a:pt x="1747850" y="1430781"/>
                </a:lnTo>
                <a:lnTo>
                  <a:pt x="1770583" y="1391285"/>
                </a:lnTo>
                <a:lnTo>
                  <a:pt x="1791411" y="1350644"/>
                </a:lnTo>
                <a:lnTo>
                  <a:pt x="1810207" y="1308862"/>
                </a:lnTo>
                <a:lnTo>
                  <a:pt x="1827098" y="1266189"/>
                </a:lnTo>
                <a:lnTo>
                  <a:pt x="1841957" y="1222375"/>
                </a:lnTo>
                <a:lnTo>
                  <a:pt x="1854530" y="1177670"/>
                </a:lnTo>
                <a:lnTo>
                  <a:pt x="1865071" y="1132077"/>
                </a:lnTo>
                <a:lnTo>
                  <a:pt x="1873453" y="1085723"/>
                </a:lnTo>
                <a:lnTo>
                  <a:pt x="1879422" y="1038478"/>
                </a:lnTo>
                <a:lnTo>
                  <a:pt x="1882978" y="990726"/>
                </a:lnTo>
                <a:lnTo>
                  <a:pt x="1884248" y="942213"/>
                </a:lnTo>
                <a:lnTo>
                  <a:pt x="1882978" y="893699"/>
                </a:lnTo>
                <a:lnTo>
                  <a:pt x="1879422" y="845947"/>
                </a:lnTo>
                <a:lnTo>
                  <a:pt x="1873453" y="798702"/>
                </a:lnTo>
                <a:lnTo>
                  <a:pt x="1865071" y="752348"/>
                </a:lnTo>
                <a:lnTo>
                  <a:pt x="1854530" y="706754"/>
                </a:lnTo>
                <a:lnTo>
                  <a:pt x="1841957" y="662051"/>
                </a:lnTo>
                <a:lnTo>
                  <a:pt x="1827098" y="618236"/>
                </a:lnTo>
                <a:lnTo>
                  <a:pt x="1810207" y="575437"/>
                </a:lnTo>
                <a:lnTo>
                  <a:pt x="1791411" y="533780"/>
                </a:lnTo>
                <a:lnTo>
                  <a:pt x="1770583" y="493140"/>
                </a:lnTo>
                <a:lnTo>
                  <a:pt x="1747850" y="453643"/>
                </a:lnTo>
                <a:lnTo>
                  <a:pt x="1723339" y="415416"/>
                </a:lnTo>
                <a:lnTo>
                  <a:pt x="1697050" y="378460"/>
                </a:lnTo>
                <a:lnTo>
                  <a:pt x="1669110" y="342900"/>
                </a:lnTo>
                <a:lnTo>
                  <a:pt x="1639519" y="308737"/>
                </a:lnTo>
                <a:lnTo>
                  <a:pt x="1608277" y="275970"/>
                </a:lnTo>
                <a:lnTo>
                  <a:pt x="1575638" y="244728"/>
                </a:lnTo>
                <a:lnTo>
                  <a:pt x="1541475" y="215137"/>
                </a:lnTo>
                <a:lnTo>
                  <a:pt x="1505788" y="187198"/>
                </a:lnTo>
                <a:lnTo>
                  <a:pt x="1468958" y="160909"/>
                </a:lnTo>
                <a:lnTo>
                  <a:pt x="1430731" y="136398"/>
                </a:lnTo>
                <a:lnTo>
                  <a:pt x="1391234" y="113791"/>
                </a:lnTo>
                <a:lnTo>
                  <a:pt x="1350594" y="92963"/>
                </a:lnTo>
                <a:lnTo>
                  <a:pt x="1308811" y="74040"/>
                </a:lnTo>
                <a:lnTo>
                  <a:pt x="1266139" y="57150"/>
                </a:lnTo>
                <a:lnTo>
                  <a:pt x="1222324" y="42417"/>
                </a:lnTo>
                <a:lnTo>
                  <a:pt x="1177620" y="29717"/>
                </a:lnTo>
                <a:lnTo>
                  <a:pt x="1132027" y="19176"/>
                </a:lnTo>
                <a:lnTo>
                  <a:pt x="1085672" y="10794"/>
                </a:lnTo>
                <a:lnTo>
                  <a:pt x="1038428" y="4825"/>
                </a:lnTo>
                <a:lnTo>
                  <a:pt x="990676" y="1269"/>
                </a:lnTo>
                <a:lnTo>
                  <a:pt x="942162" y="0"/>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p:nvPr/>
        </p:nvSpPr>
        <p:spPr>
          <a:xfrm>
            <a:off x="685829" y="1903524"/>
            <a:ext cx="1293019" cy="89806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1" name="object 11"/>
          <p:cNvSpPr/>
          <p:nvPr/>
        </p:nvSpPr>
        <p:spPr>
          <a:xfrm>
            <a:off x="1243012" y="2111026"/>
            <a:ext cx="246698" cy="246698"/>
          </a:xfrm>
          <a:custGeom>
            <a:avLst/>
            <a:gdLst/>
            <a:ahLst/>
            <a:cxnLst/>
            <a:rect l="l" t="t" r="r" b="b"/>
            <a:pathLst>
              <a:path w="328930" h="328930">
                <a:moveTo>
                  <a:pt x="0" y="164337"/>
                </a:moveTo>
                <a:lnTo>
                  <a:pt x="5842" y="120650"/>
                </a:lnTo>
                <a:lnTo>
                  <a:pt x="22479" y="81407"/>
                </a:lnTo>
                <a:lnTo>
                  <a:pt x="48132" y="48133"/>
                </a:lnTo>
                <a:lnTo>
                  <a:pt x="81406" y="22478"/>
                </a:lnTo>
                <a:lnTo>
                  <a:pt x="120650" y="5841"/>
                </a:lnTo>
                <a:lnTo>
                  <a:pt x="164337" y="0"/>
                </a:lnTo>
                <a:lnTo>
                  <a:pt x="208025" y="5841"/>
                </a:lnTo>
                <a:lnTo>
                  <a:pt x="247269" y="22478"/>
                </a:lnTo>
                <a:lnTo>
                  <a:pt x="280543" y="48133"/>
                </a:lnTo>
                <a:lnTo>
                  <a:pt x="306197" y="81407"/>
                </a:lnTo>
                <a:lnTo>
                  <a:pt x="322833" y="120650"/>
                </a:lnTo>
                <a:lnTo>
                  <a:pt x="328675" y="164337"/>
                </a:lnTo>
                <a:lnTo>
                  <a:pt x="322833" y="208025"/>
                </a:lnTo>
                <a:lnTo>
                  <a:pt x="306197" y="247269"/>
                </a:lnTo>
                <a:lnTo>
                  <a:pt x="280543" y="280415"/>
                </a:lnTo>
                <a:lnTo>
                  <a:pt x="247269" y="306070"/>
                </a:lnTo>
                <a:lnTo>
                  <a:pt x="208025" y="322707"/>
                </a:lnTo>
                <a:lnTo>
                  <a:pt x="164337" y="328549"/>
                </a:lnTo>
                <a:lnTo>
                  <a:pt x="120650" y="322707"/>
                </a:lnTo>
                <a:lnTo>
                  <a:pt x="81406" y="306070"/>
                </a:lnTo>
                <a:lnTo>
                  <a:pt x="48132" y="280415"/>
                </a:lnTo>
                <a:lnTo>
                  <a:pt x="22479" y="247269"/>
                </a:lnTo>
                <a:lnTo>
                  <a:pt x="5842" y="208025"/>
                </a:lnTo>
                <a:lnTo>
                  <a:pt x="0" y="164337"/>
                </a:lnTo>
                <a:close/>
              </a:path>
            </a:pathLst>
          </a:custGeom>
          <a:ln w="57148">
            <a:solidFill>
              <a:srgbClr val="FFFFFF"/>
            </a:solidFill>
          </a:ln>
        </p:spPr>
        <p:txBody>
          <a:bodyPr wrap="square" lIns="0" tIns="0" rIns="0" bIns="0" rtlCol="0"/>
          <a:lstStyle/>
          <a:p>
            <a:endParaRPr sz="1350" kern="1200">
              <a:solidFill>
                <a:prstClr val="black"/>
              </a:solidFill>
              <a:latin typeface="Calibri"/>
              <a:ea typeface="+mn-ea"/>
              <a:cs typeface="+mn-cs"/>
            </a:endParaRPr>
          </a:p>
        </p:txBody>
      </p:sp>
      <p:sp>
        <p:nvSpPr>
          <p:cNvPr id="12" name="object 12"/>
          <p:cNvSpPr/>
          <p:nvPr/>
        </p:nvSpPr>
        <p:spPr>
          <a:xfrm>
            <a:off x="1279111" y="2147125"/>
            <a:ext cx="174308" cy="174308"/>
          </a:xfrm>
          <a:custGeom>
            <a:avLst/>
            <a:gdLst/>
            <a:ahLst/>
            <a:cxnLst/>
            <a:rect l="l" t="t" r="r" b="b"/>
            <a:pathLst>
              <a:path w="232410" h="232410">
                <a:moveTo>
                  <a:pt x="232410" y="0"/>
                </a:moveTo>
                <a:lnTo>
                  <a:pt x="0" y="232282"/>
                </a:lnTo>
              </a:path>
            </a:pathLst>
          </a:custGeom>
          <a:ln w="57150">
            <a:solidFill>
              <a:srgbClr val="FFFFFF"/>
            </a:solidFill>
          </a:ln>
        </p:spPr>
        <p:txBody>
          <a:bodyPr wrap="square" lIns="0" tIns="0" rIns="0" bIns="0" rtlCol="0"/>
          <a:lstStyle/>
          <a:p>
            <a:endParaRPr sz="1350" kern="1200">
              <a:solidFill>
                <a:prstClr val="black"/>
              </a:solidFill>
              <a:latin typeface="Calibri"/>
              <a:ea typeface="+mn-ea"/>
              <a:cs typeface="+mn-cs"/>
            </a:endParaRPr>
          </a:p>
        </p:txBody>
      </p:sp>
      <p:sp>
        <p:nvSpPr>
          <p:cNvPr id="13" name="object 13"/>
          <p:cNvSpPr/>
          <p:nvPr/>
        </p:nvSpPr>
        <p:spPr>
          <a:xfrm>
            <a:off x="2587751" y="1416176"/>
            <a:ext cx="1829943" cy="182994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4" name="object 14"/>
          <p:cNvSpPr/>
          <p:nvPr/>
        </p:nvSpPr>
        <p:spPr>
          <a:xfrm>
            <a:off x="2793682" y="1622011"/>
            <a:ext cx="1418748" cy="1418273"/>
          </a:xfrm>
          <a:custGeom>
            <a:avLst/>
            <a:gdLst/>
            <a:ahLst/>
            <a:cxnLst/>
            <a:rect l="l" t="t" r="r" b="b"/>
            <a:pathLst>
              <a:path w="1891664" h="1891029">
                <a:moveTo>
                  <a:pt x="945641" y="0"/>
                </a:moveTo>
                <a:lnTo>
                  <a:pt x="897001" y="1269"/>
                </a:lnTo>
                <a:lnTo>
                  <a:pt x="848994" y="4825"/>
                </a:lnTo>
                <a:lnTo>
                  <a:pt x="801624" y="10921"/>
                </a:lnTo>
                <a:lnTo>
                  <a:pt x="755014" y="19176"/>
                </a:lnTo>
                <a:lnTo>
                  <a:pt x="709294" y="29717"/>
                </a:lnTo>
                <a:lnTo>
                  <a:pt x="664463" y="42544"/>
                </a:lnTo>
                <a:lnTo>
                  <a:pt x="620522" y="57403"/>
                </a:lnTo>
                <a:lnTo>
                  <a:pt x="577595" y="74294"/>
                </a:lnTo>
                <a:lnTo>
                  <a:pt x="535686" y="93217"/>
                </a:lnTo>
                <a:lnTo>
                  <a:pt x="494918" y="114172"/>
                </a:lnTo>
                <a:lnTo>
                  <a:pt x="455294" y="136905"/>
                </a:lnTo>
                <a:lnTo>
                  <a:pt x="416940" y="161416"/>
                </a:lnTo>
                <a:lnTo>
                  <a:pt x="379856" y="187832"/>
                </a:lnTo>
                <a:lnTo>
                  <a:pt x="344169" y="215900"/>
                </a:lnTo>
                <a:lnTo>
                  <a:pt x="309879" y="245617"/>
                </a:lnTo>
                <a:lnTo>
                  <a:pt x="276987" y="276859"/>
                </a:lnTo>
                <a:lnTo>
                  <a:pt x="245617" y="309752"/>
                </a:lnTo>
                <a:lnTo>
                  <a:pt x="215900" y="344042"/>
                </a:lnTo>
                <a:lnTo>
                  <a:pt x="187832" y="379729"/>
                </a:lnTo>
                <a:lnTo>
                  <a:pt x="161543" y="416813"/>
                </a:lnTo>
                <a:lnTo>
                  <a:pt x="136905" y="455167"/>
                </a:lnTo>
                <a:lnTo>
                  <a:pt x="114173" y="494791"/>
                </a:lnTo>
                <a:lnTo>
                  <a:pt x="93217" y="535558"/>
                </a:lnTo>
                <a:lnTo>
                  <a:pt x="74294" y="577468"/>
                </a:lnTo>
                <a:lnTo>
                  <a:pt x="57403" y="620394"/>
                </a:lnTo>
                <a:lnTo>
                  <a:pt x="42544" y="664337"/>
                </a:lnTo>
                <a:lnTo>
                  <a:pt x="29717" y="709167"/>
                </a:lnTo>
                <a:lnTo>
                  <a:pt x="19176" y="754888"/>
                </a:lnTo>
                <a:lnTo>
                  <a:pt x="10922" y="801496"/>
                </a:lnTo>
                <a:lnTo>
                  <a:pt x="4825" y="848867"/>
                </a:lnTo>
                <a:lnTo>
                  <a:pt x="1269" y="896874"/>
                </a:lnTo>
                <a:lnTo>
                  <a:pt x="0" y="945514"/>
                </a:lnTo>
                <a:lnTo>
                  <a:pt x="1269" y="994155"/>
                </a:lnTo>
                <a:lnTo>
                  <a:pt x="4825" y="1042162"/>
                </a:lnTo>
                <a:lnTo>
                  <a:pt x="10922" y="1089532"/>
                </a:lnTo>
                <a:lnTo>
                  <a:pt x="19176" y="1136014"/>
                </a:lnTo>
                <a:lnTo>
                  <a:pt x="29717" y="1181862"/>
                </a:lnTo>
                <a:lnTo>
                  <a:pt x="42544" y="1226692"/>
                </a:lnTo>
                <a:lnTo>
                  <a:pt x="57403" y="1270634"/>
                </a:lnTo>
                <a:lnTo>
                  <a:pt x="74294" y="1313561"/>
                </a:lnTo>
                <a:lnTo>
                  <a:pt x="93217" y="1355470"/>
                </a:lnTo>
                <a:lnTo>
                  <a:pt x="114173" y="1396238"/>
                </a:lnTo>
                <a:lnTo>
                  <a:pt x="136905" y="1435862"/>
                </a:lnTo>
                <a:lnTo>
                  <a:pt x="161543" y="1474215"/>
                </a:lnTo>
                <a:lnTo>
                  <a:pt x="187832" y="1511299"/>
                </a:lnTo>
                <a:lnTo>
                  <a:pt x="215900" y="1546986"/>
                </a:lnTo>
                <a:lnTo>
                  <a:pt x="245617" y="1581277"/>
                </a:lnTo>
                <a:lnTo>
                  <a:pt x="276987" y="1614042"/>
                </a:lnTo>
                <a:lnTo>
                  <a:pt x="309879" y="1645411"/>
                </a:lnTo>
                <a:lnTo>
                  <a:pt x="344169" y="1675129"/>
                </a:lnTo>
                <a:lnTo>
                  <a:pt x="379856" y="1703196"/>
                </a:lnTo>
                <a:lnTo>
                  <a:pt x="416940" y="1729612"/>
                </a:lnTo>
                <a:lnTo>
                  <a:pt x="455294" y="1754123"/>
                </a:lnTo>
                <a:lnTo>
                  <a:pt x="494918" y="1776856"/>
                </a:lnTo>
                <a:lnTo>
                  <a:pt x="535686" y="1797811"/>
                </a:lnTo>
                <a:lnTo>
                  <a:pt x="577595" y="1816734"/>
                </a:lnTo>
                <a:lnTo>
                  <a:pt x="620522" y="1833625"/>
                </a:lnTo>
                <a:lnTo>
                  <a:pt x="664463" y="1848484"/>
                </a:lnTo>
                <a:lnTo>
                  <a:pt x="709294" y="1861311"/>
                </a:lnTo>
                <a:lnTo>
                  <a:pt x="755014" y="1871852"/>
                </a:lnTo>
                <a:lnTo>
                  <a:pt x="801624" y="1880108"/>
                </a:lnTo>
                <a:lnTo>
                  <a:pt x="848994" y="1886203"/>
                </a:lnTo>
                <a:lnTo>
                  <a:pt x="897001" y="1889759"/>
                </a:lnTo>
                <a:lnTo>
                  <a:pt x="945641" y="1891029"/>
                </a:lnTo>
                <a:lnTo>
                  <a:pt x="994282" y="1889759"/>
                </a:lnTo>
                <a:lnTo>
                  <a:pt x="1042288" y="1886203"/>
                </a:lnTo>
                <a:lnTo>
                  <a:pt x="1089660" y="1880108"/>
                </a:lnTo>
                <a:lnTo>
                  <a:pt x="1136141" y="1871852"/>
                </a:lnTo>
                <a:lnTo>
                  <a:pt x="1181989" y="1861311"/>
                </a:lnTo>
                <a:lnTo>
                  <a:pt x="1226819" y="1848484"/>
                </a:lnTo>
                <a:lnTo>
                  <a:pt x="1270762" y="1833625"/>
                </a:lnTo>
                <a:lnTo>
                  <a:pt x="1313688" y="1816734"/>
                </a:lnTo>
                <a:lnTo>
                  <a:pt x="1355598" y="1797811"/>
                </a:lnTo>
                <a:lnTo>
                  <a:pt x="1396364" y="1776856"/>
                </a:lnTo>
                <a:lnTo>
                  <a:pt x="1435989" y="1754123"/>
                </a:lnTo>
                <a:lnTo>
                  <a:pt x="1474342" y="1729612"/>
                </a:lnTo>
                <a:lnTo>
                  <a:pt x="1511427" y="1703196"/>
                </a:lnTo>
                <a:lnTo>
                  <a:pt x="1547114" y="1675129"/>
                </a:lnTo>
                <a:lnTo>
                  <a:pt x="1581403" y="1645411"/>
                </a:lnTo>
                <a:lnTo>
                  <a:pt x="1614169" y="1614042"/>
                </a:lnTo>
                <a:lnTo>
                  <a:pt x="1645539" y="1581277"/>
                </a:lnTo>
                <a:lnTo>
                  <a:pt x="1675256" y="1546986"/>
                </a:lnTo>
                <a:lnTo>
                  <a:pt x="1703324" y="1511299"/>
                </a:lnTo>
                <a:lnTo>
                  <a:pt x="1729739" y="1474215"/>
                </a:lnTo>
                <a:lnTo>
                  <a:pt x="1754251" y="1435862"/>
                </a:lnTo>
                <a:lnTo>
                  <a:pt x="1776984" y="1396238"/>
                </a:lnTo>
                <a:lnTo>
                  <a:pt x="1797939" y="1355470"/>
                </a:lnTo>
                <a:lnTo>
                  <a:pt x="1816862" y="1313561"/>
                </a:lnTo>
                <a:lnTo>
                  <a:pt x="1833752" y="1270634"/>
                </a:lnTo>
                <a:lnTo>
                  <a:pt x="1848612" y="1226692"/>
                </a:lnTo>
                <a:lnTo>
                  <a:pt x="1861439" y="1181862"/>
                </a:lnTo>
                <a:lnTo>
                  <a:pt x="1871979" y="1136014"/>
                </a:lnTo>
                <a:lnTo>
                  <a:pt x="1880235" y="1089532"/>
                </a:lnTo>
                <a:lnTo>
                  <a:pt x="1886330" y="1042162"/>
                </a:lnTo>
                <a:lnTo>
                  <a:pt x="1889887" y="994155"/>
                </a:lnTo>
                <a:lnTo>
                  <a:pt x="1891156" y="945514"/>
                </a:lnTo>
                <a:lnTo>
                  <a:pt x="1889887" y="896874"/>
                </a:lnTo>
                <a:lnTo>
                  <a:pt x="1886330" y="848867"/>
                </a:lnTo>
                <a:lnTo>
                  <a:pt x="1880235" y="801496"/>
                </a:lnTo>
                <a:lnTo>
                  <a:pt x="1871979" y="754888"/>
                </a:lnTo>
                <a:lnTo>
                  <a:pt x="1861439" y="709167"/>
                </a:lnTo>
                <a:lnTo>
                  <a:pt x="1848612" y="664337"/>
                </a:lnTo>
                <a:lnTo>
                  <a:pt x="1833752" y="620394"/>
                </a:lnTo>
                <a:lnTo>
                  <a:pt x="1816862" y="577468"/>
                </a:lnTo>
                <a:lnTo>
                  <a:pt x="1797939" y="535558"/>
                </a:lnTo>
                <a:lnTo>
                  <a:pt x="1776984" y="494791"/>
                </a:lnTo>
                <a:lnTo>
                  <a:pt x="1754251" y="455167"/>
                </a:lnTo>
                <a:lnTo>
                  <a:pt x="1729739" y="416813"/>
                </a:lnTo>
                <a:lnTo>
                  <a:pt x="1703324" y="379729"/>
                </a:lnTo>
                <a:lnTo>
                  <a:pt x="1675256" y="344042"/>
                </a:lnTo>
                <a:lnTo>
                  <a:pt x="1645539" y="309752"/>
                </a:lnTo>
                <a:lnTo>
                  <a:pt x="1614169" y="276859"/>
                </a:lnTo>
                <a:lnTo>
                  <a:pt x="1581403" y="245617"/>
                </a:lnTo>
                <a:lnTo>
                  <a:pt x="1547114" y="215900"/>
                </a:lnTo>
                <a:lnTo>
                  <a:pt x="1511427" y="187832"/>
                </a:lnTo>
                <a:lnTo>
                  <a:pt x="1474342" y="161416"/>
                </a:lnTo>
                <a:lnTo>
                  <a:pt x="1435989" y="136905"/>
                </a:lnTo>
                <a:lnTo>
                  <a:pt x="1396364" y="114172"/>
                </a:lnTo>
                <a:lnTo>
                  <a:pt x="1355598" y="93217"/>
                </a:lnTo>
                <a:lnTo>
                  <a:pt x="1313688" y="74294"/>
                </a:lnTo>
                <a:lnTo>
                  <a:pt x="1270762" y="57403"/>
                </a:lnTo>
                <a:lnTo>
                  <a:pt x="1226819" y="42544"/>
                </a:lnTo>
                <a:lnTo>
                  <a:pt x="1181989" y="29717"/>
                </a:lnTo>
                <a:lnTo>
                  <a:pt x="1136141" y="19176"/>
                </a:lnTo>
                <a:lnTo>
                  <a:pt x="1089660" y="10921"/>
                </a:lnTo>
                <a:lnTo>
                  <a:pt x="1042288" y="4825"/>
                </a:lnTo>
                <a:lnTo>
                  <a:pt x="994282" y="1269"/>
                </a:lnTo>
                <a:lnTo>
                  <a:pt x="945641" y="0"/>
                </a:lnTo>
                <a:close/>
              </a:path>
            </a:pathLst>
          </a:custGeom>
          <a:solidFill>
            <a:srgbClr val="097CC1"/>
          </a:solid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3122866" y="1949195"/>
            <a:ext cx="747713" cy="747713"/>
          </a:xfrm>
          <a:custGeom>
            <a:avLst/>
            <a:gdLst/>
            <a:ahLst/>
            <a:cxnLst/>
            <a:rect l="l" t="t" r="r" b="b"/>
            <a:pathLst>
              <a:path w="996950" h="996950">
                <a:moveTo>
                  <a:pt x="0" y="498475"/>
                </a:moveTo>
                <a:lnTo>
                  <a:pt x="2286" y="450469"/>
                </a:lnTo>
                <a:lnTo>
                  <a:pt x="9016" y="403733"/>
                </a:lnTo>
                <a:lnTo>
                  <a:pt x="19938" y="358521"/>
                </a:lnTo>
                <a:lnTo>
                  <a:pt x="34798" y="314960"/>
                </a:lnTo>
                <a:lnTo>
                  <a:pt x="53593" y="273431"/>
                </a:lnTo>
                <a:lnTo>
                  <a:pt x="75945" y="233934"/>
                </a:lnTo>
                <a:lnTo>
                  <a:pt x="101600" y="196850"/>
                </a:lnTo>
                <a:lnTo>
                  <a:pt x="130428" y="162306"/>
                </a:lnTo>
                <a:lnTo>
                  <a:pt x="162305" y="130429"/>
                </a:lnTo>
                <a:lnTo>
                  <a:pt x="196850" y="101600"/>
                </a:lnTo>
                <a:lnTo>
                  <a:pt x="234061" y="75819"/>
                </a:lnTo>
                <a:lnTo>
                  <a:pt x="273430" y="53594"/>
                </a:lnTo>
                <a:lnTo>
                  <a:pt x="315087" y="34798"/>
                </a:lnTo>
                <a:lnTo>
                  <a:pt x="358520" y="19938"/>
                </a:lnTo>
                <a:lnTo>
                  <a:pt x="403732" y="9017"/>
                </a:lnTo>
                <a:lnTo>
                  <a:pt x="450468" y="2286"/>
                </a:lnTo>
                <a:lnTo>
                  <a:pt x="498475" y="0"/>
                </a:lnTo>
                <a:lnTo>
                  <a:pt x="546480" y="2286"/>
                </a:lnTo>
                <a:lnTo>
                  <a:pt x="593216" y="9017"/>
                </a:lnTo>
                <a:lnTo>
                  <a:pt x="638428" y="19938"/>
                </a:lnTo>
                <a:lnTo>
                  <a:pt x="681989" y="34798"/>
                </a:lnTo>
                <a:lnTo>
                  <a:pt x="723518" y="53594"/>
                </a:lnTo>
                <a:lnTo>
                  <a:pt x="763015" y="75819"/>
                </a:lnTo>
                <a:lnTo>
                  <a:pt x="800100" y="101600"/>
                </a:lnTo>
                <a:lnTo>
                  <a:pt x="834643" y="130429"/>
                </a:lnTo>
                <a:lnTo>
                  <a:pt x="866520" y="162306"/>
                </a:lnTo>
                <a:lnTo>
                  <a:pt x="895350" y="196850"/>
                </a:lnTo>
                <a:lnTo>
                  <a:pt x="921130" y="233934"/>
                </a:lnTo>
                <a:lnTo>
                  <a:pt x="943355" y="273431"/>
                </a:lnTo>
                <a:lnTo>
                  <a:pt x="962151" y="314960"/>
                </a:lnTo>
                <a:lnTo>
                  <a:pt x="977011" y="358521"/>
                </a:lnTo>
                <a:lnTo>
                  <a:pt x="987932" y="403733"/>
                </a:lnTo>
                <a:lnTo>
                  <a:pt x="994663" y="450469"/>
                </a:lnTo>
                <a:lnTo>
                  <a:pt x="996950" y="498475"/>
                </a:lnTo>
                <a:lnTo>
                  <a:pt x="994663" y="546481"/>
                </a:lnTo>
                <a:lnTo>
                  <a:pt x="987932" y="593217"/>
                </a:lnTo>
                <a:lnTo>
                  <a:pt x="977011" y="638429"/>
                </a:lnTo>
                <a:lnTo>
                  <a:pt x="962151" y="681989"/>
                </a:lnTo>
                <a:lnTo>
                  <a:pt x="943355" y="723519"/>
                </a:lnTo>
                <a:lnTo>
                  <a:pt x="921130" y="763016"/>
                </a:lnTo>
                <a:lnTo>
                  <a:pt x="895350" y="800100"/>
                </a:lnTo>
                <a:lnTo>
                  <a:pt x="866520" y="834644"/>
                </a:lnTo>
                <a:lnTo>
                  <a:pt x="834643" y="866521"/>
                </a:lnTo>
                <a:lnTo>
                  <a:pt x="800100" y="895350"/>
                </a:lnTo>
                <a:lnTo>
                  <a:pt x="763015" y="921131"/>
                </a:lnTo>
                <a:lnTo>
                  <a:pt x="723518" y="943356"/>
                </a:lnTo>
                <a:lnTo>
                  <a:pt x="681989" y="962151"/>
                </a:lnTo>
                <a:lnTo>
                  <a:pt x="638428" y="977011"/>
                </a:lnTo>
                <a:lnTo>
                  <a:pt x="593216" y="987933"/>
                </a:lnTo>
                <a:lnTo>
                  <a:pt x="546480" y="994663"/>
                </a:lnTo>
                <a:lnTo>
                  <a:pt x="498475" y="996950"/>
                </a:lnTo>
                <a:lnTo>
                  <a:pt x="450468" y="994663"/>
                </a:lnTo>
                <a:lnTo>
                  <a:pt x="403732" y="987933"/>
                </a:lnTo>
                <a:lnTo>
                  <a:pt x="358520" y="977011"/>
                </a:lnTo>
                <a:lnTo>
                  <a:pt x="315087" y="962151"/>
                </a:lnTo>
                <a:lnTo>
                  <a:pt x="273430" y="943356"/>
                </a:lnTo>
                <a:lnTo>
                  <a:pt x="234061" y="921131"/>
                </a:lnTo>
                <a:lnTo>
                  <a:pt x="196850" y="895350"/>
                </a:lnTo>
                <a:lnTo>
                  <a:pt x="162305" y="866521"/>
                </a:lnTo>
                <a:lnTo>
                  <a:pt x="130428" y="834644"/>
                </a:lnTo>
                <a:lnTo>
                  <a:pt x="101600" y="800100"/>
                </a:lnTo>
                <a:lnTo>
                  <a:pt x="75945" y="763016"/>
                </a:lnTo>
                <a:lnTo>
                  <a:pt x="53593" y="723519"/>
                </a:lnTo>
                <a:lnTo>
                  <a:pt x="34798" y="681989"/>
                </a:lnTo>
                <a:lnTo>
                  <a:pt x="19938" y="638429"/>
                </a:lnTo>
                <a:lnTo>
                  <a:pt x="9016" y="593217"/>
                </a:lnTo>
                <a:lnTo>
                  <a:pt x="2286" y="546481"/>
                </a:lnTo>
                <a:lnTo>
                  <a:pt x="0" y="498475"/>
                </a:lnTo>
                <a:close/>
              </a:path>
            </a:pathLst>
          </a:custGeom>
          <a:ln w="120650">
            <a:solidFill>
              <a:srgbClr val="FFFFFF"/>
            </a:solidFill>
          </a:ln>
        </p:spPr>
        <p:txBody>
          <a:bodyPr wrap="square" lIns="0" tIns="0" rIns="0" bIns="0" rtlCol="0"/>
          <a:lstStyle/>
          <a:p>
            <a:endParaRPr sz="1350" kern="1200">
              <a:solidFill>
                <a:prstClr val="black"/>
              </a:solidFill>
              <a:latin typeface="Calibri"/>
              <a:ea typeface="+mn-ea"/>
              <a:cs typeface="+mn-cs"/>
            </a:endParaRPr>
          </a:p>
        </p:txBody>
      </p:sp>
      <p:sp>
        <p:nvSpPr>
          <p:cNvPr id="16" name="object 16"/>
          <p:cNvSpPr txBox="1"/>
          <p:nvPr/>
        </p:nvSpPr>
        <p:spPr>
          <a:xfrm>
            <a:off x="3385376" y="1943862"/>
            <a:ext cx="209550" cy="702115"/>
          </a:xfrm>
          <a:prstGeom prst="rect">
            <a:avLst/>
          </a:prstGeom>
        </p:spPr>
        <p:txBody>
          <a:bodyPr vert="horz" wrap="square" lIns="0" tIns="9525" rIns="0" bIns="0" rtlCol="0">
            <a:spAutoFit/>
          </a:bodyPr>
          <a:lstStyle/>
          <a:p>
            <a:pPr marL="9525">
              <a:spcBef>
                <a:spcPts val="75"/>
              </a:spcBef>
            </a:pPr>
            <a:r>
              <a:rPr sz="4500" b="1" kern="1200" dirty="0">
                <a:solidFill>
                  <a:srgbClr val="FFFFFF"/>
                </a:solidFill>
                <a:ea typeface="+mn-ea"/>
              </a:rPr>
              <a:t>!</a:t>
            </a:r>
            <a:endParaRPr sz="4500" kern="1200">
              <a:solidFill>
                <a:prstClr val="black"/>
              </a:solidFill>
              <a:ea typeface="+mn-ea"/>
            </a:endParaRPr>
          </a:p>
        </p:txBody>
      </p:sp>
      <p:sp>
        <p:nvSpPr>
          <p:cNvPr id="17" name="object 17"/>
          <p:cNvSpPr/>
          <p:nvPr/>
        </p:nvSpPr>
        <p:spPr>
          <a:xfrm>
            <a:off x="4692016" y="1416176"/>
            <a:ext cx="1959101" cy="182994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8" name="object 18"/>
          <p:cNvSpPr/>
          <p:nvPr/>
        </p:nvSpPr>
        <p:spPr>
          <a:xfrm>
            <a:off x="4945380" y="1622011"/>
            <a:ext cx="1418273" cy="1418273"/>
          </a:xfrm>
          <a:custGeom>
            <a:avLst/>
            <a:gdLst/>
            <a:ahLst/>
            <a:cxnLst/>
            <a:rect l="l" t="t" r="r" b="b"/>
            <a:pathLst>
              <a:path w="1891029" h="1891029">
                <a:moveTo>
                  <a:pt x="945514" y="0"/>
                </a:moveTo>
                <a:lnTo>
                  <a:pt x="896874" y="1269"/>
                </a:lnTo>
                <a:lnTo>
                  <a:pt x="848867" y="4825"/>
                </a:lnTo>
                <a:lnTo>
                  <a:pt x="801496" y="10921"/>
                </a:lnTo>
                <a:lnTo>
                  <a:pt x="754887" y="19176"/>
                </a:lnTo>
                <a:lnTo>
                  <a:pt x="709167" y="29717"/>
                </a:lnTo>
                <a:lnTo>
                  <a:pt x="664336" y="42544"/>
                </a:lnTo>
                <a:lnTo>
                  <a:pt x="620394" y="57403"/>
                </a:lnTo>
                <a:lnTo>
                  <a:pt x="577468" y="74294"/>
                </a:lnTo>
                <a:lnTo>
                  <a:pt x="535558" y="93217"/>
                </a:lnTo>
                <a:lnTo>
                  <a:pt x="494791" y="114172"/>
                </a:lnTo>
                <a:lnTo>
                  <a:pt x="455167" y="136905"/>
                </a:lnTo>
                <a:lnTo>
                  <a:pt x="416813" y="161416"/>
                </a:lnTo>
                <a:lnTo>
                  <a:pt x="379729" y="187832"/>
                </a:lnTo>
                <a:lnTo>
                  <a:pt x="344042" y="215900"/>
                </a:lnTo>
                <a:lnTo>
                  <a:pt x="309752" y="245617"/>
                </a:lnTo>
                <a:lnTo>
                  <a:pt x="276859" y="276859"/>
                </a:lnTo>
                <a:lnTo>
                  <a:pt x="245617" y="309752"/>
                </a:lnTo>
                <a:lnTo>
                  <a:pt x="215900" y="344042"/>
                </a:lnTo>
                <a:lnTo>
                  <a:pt x="187832" y="379729"/>
                </a:lnTo>
                <a:lnTo>
                  <a:pt x="161416" y="416813"/>
                </a:lnTo>
                <a:lnTo>
                  <a:pt x="136905" y="455167"/>
                </a:lnTo>
                <a:lnTo>
                  <a:pt x="114173" y="494791"/>
                </a:lnTo>
                <a:lnTo>
                  <a:pt x="93217" y="535558"/>
                </a:lnTo>
                <a:lnTo>
                  <a:pt x="74294" y="577468"/>
                </a:lnTo>
                <a:lnTo>
                  <a:pt x="57403" y="620394"/>
                </a:lnTo>
                <a:lnTo>
                  <a:pt x="42544" y="664337"/>
                </a:lnTo>
                <a:lnTo>
                  <a:pt x="29717" y="709167"/>
                </a:lnTo>
                <a:lnTo>
                  <a:pt x="19176" y="754888"/>
                </a:lnTo>
                <a:lnTo>
                  <a:pt x="10921" y="801496"/>
                </a:lnTo>
                <a:lnTo>
                  <a:pt x="4825" y="848867"/>
                </a:lnTo>
                <a:lnTo>
                  <a:pt x="1269" y="896874"/>
                </a:lnTo>
                <a:lnTo>
                  <a:pt x="0" y="945514"/>
                </a:lnTo>
                <a:lnTo>
                  <a:pt x="1269" y="994155"/>
                </a:lnTo>
                <a:lnTo>
                  <a:pt x="4825" y="1042162"/>
                </a:lnTo>
                <a:lnTo>
                  <a:pt x="10921" y="1089532"/>
                </a:lnTo>
                <a:lnTo>
                  <a:pt x="19176" y="1136014"/>
                </a:lnTo>
                <a:lnTo>
                  <a:pt x="29717" y="1181862"/>
                </a:lnTo>
                <a:lnTo>
                  <a:pt x="42544" y="1226692"/>
                </a:lnTo>
                <a:lnTo>
                  <a:pt x="57403" y="1270634"/>
                </a:lnTo>
                <a:lnTo>
                  <a:pt x="74294" y="1313561"/>
                </a:lnTo>
                <a:lnTo>
                  <a:pt x="93217" y="1355470"/>
                </a:lnTo>
                <a:lnTo>
                  <a:pt x="114173" y="1396238"/>
                </a:lnTo>
                <a:lnTo>
                  <a:pt x="136905" y="1435862"/>
                </a:lnTo>
                <a:lnTo>
                  <a:pt x="161416" y="1474215"/>
                </a:lnTo>
                <a:lnTo>
                  <a:pt x="187832" y="1511299"/>
                </a:lnTo>
                <a:lnTo>
                  <a:pt x="215900" y="1546986"/>
                </a:lnTo>
                <a:lnTo>
                  <a:pt x="245617" y="1581277"/>
                </a:lnTo>
                <a:lnTo>
                  <a:pt x="276859" y="1614042"/>
                </a:lnTo>
                <a:lnTo>
                  <a:pt x="309752" y="1645411"/>
                </a:lnTo>
                <a:lnTo>
                  <a:pt x="344042" y="1675129"/>
                </a:lnTo>
                <a:lnTo>
                  <a:pt x="379729" y="1703196"/>
                </a:lnTo>
                <a:lnTo>
                  <a:pt x="416813" y="1729612"/>
                </a:lnTo>
                <a:lnTo>
                  <a:pt x="455167" y="1754123"/>
                </a:lnTo>
                <a:lnTo>
                  <a:pt x="494791" y="1776856"/>
                </a:lnTo>
                <a:lnTo>
                  <a:pt x="535558" y="1797811"/>
                </a:lnTo>
                <a:lnTo>
                  <a:pt x="577468" y="1816734"/>
                </a:lnTo>
                <a:lnTo>
                  <a:pt x="620394" y="1833625"/>
                </a:lnTo>
                <a:lnTo>
                  <a:pt x="664336" y="1848484"/>
                </a:lnTo>
                <a:lnTo>
                  <a:pt x="709167" y="1861311"/>
                </a:lnTo>
                <a:lnTo>
                  <a:pt x="754887" y="1871852"/>
                </a:lnTo>
                <a:lnTo>
                  <a:pt x="801496" y="1880108"/>
                </a:lnTo>
                <a:lnTo>
                  <a:pt x="848867" y="1886203"/>
                </a:lnTo>
                <a:lnTo>
                  <a:pt x="896874" y="1889759"/>
                </a:lnTo>
                <a:lnTo>
                  <a:pt x="945514" y="1891029"/>
                </a:lnTo>
                <a:lnTo>
                  <a:pt x="994155" y="1889759"/>
                </a:lnTo>
                <a:lnTo>
                  <a:pt x="1042161" y="1886203"/>
                </a:lnTo>
                <a:lnTo>
                  <a:pt x="1089532" y="1880108"/>
                </a:lnTo>
                <a:lnTo>
                  <a:pt x="1136014" y="1871852"/>
                </a:lnTo>
                <a:lnTo>
                  <a:pt x="1181861" y="1861311"/>
                </a:lnTo>
                <a:lnTo>
                  <a:pt x="1226692" y="1848484"/>
                </a:lnTo>
                <a:lnTo>
                  <a:pt x="1270634" y="1833625"/>
                </a:lnTo>
                <a:lnTo>
                  <a:pt x="1313560" y="1816734"/>
                </a:lnTo>
                <a:lnTo>
                  <a:pt x="1355470" y="1797811"/>
                </a:lnTo>
                <a:lnTo>
                  <a:pt x="1396237" y="1776856"/>
                </a:lnTo>
                <a:lnTo>
                  <a:pt x="1435861" y="1754123"/>
                </a:lnTo>
                <a:lnTo>
                  <a:pt x="1474215" y="1729612"/>
                </a:lnTo>
                <a:lnTo>
                  <a:pt x="1511300" y="1703196"/>
                </a:lnTo>
                <a:lnTo>
                  <a:pt x="1546986" y="1675129"/>
                </a:lnTo>
                <a:lnTo>
                  <a:pt x="1581277" y="1645411"/>
                </a:lnTo>
                <a:lnTo>
                  <a:pt x="1614042" y="1614042"/>
                </a:lnTo>
                <a:lnTo>
                  <a:pt x="1645411" y="1581277"/>
                </a:lnTo>
                <a:lnTo>
                  <a:pt x="1675129" y="1546986"/>
                </a:lnTo>
                <a:lnTo>
                  <a:pt x="1703196" y="1511299"/>
                </a:lnTo>
                <a:lnTo>
                  <a:pt x="1729612" y="1474215"/>
                </a:lnTo>
                <a:lnTo>
                  <a:pt x="1754124" y="1435862"/>
                </a:lnTo>
                <a:lnTo>
                  <a:pt x="1776856" y="1396238"/>
                </a:lnTo>
                <a:lnTo>
                  <a:pt x="1797811" y="1355470"/>
                </a:lnTo>
                <a:lnTo>
                  <a:pt x="1816734" y="1313561"/>
                </a:lnTo>
                <a:lnTo>
                  <a:pt x="1833626" y="1270634"/>
                </a:lnTo>
                <a:lnTo>
                  <a:pt x="1848484" y="1226692"/>
                </a:lnTo>
                <a:lnTo>
                  <a:pt x="1861311" y="1181862"/>
                </a:lnTo>
                <a:lnTo>
                  <a:pt x="1871852" y="1136014"/>
                </a:lnTo>
                <a:lnTo>
                  <a:pt x="1880107" y="1089532"/>
                </a:lnTo>
                <a:lnTo>
                  <a:pt x="1886203" y="1042162"/>
                </a:lnTo>
                <a:lnTo>
                  <a:pt x="1889759" y="994155"/>
                </a:lnTo>
                <a:lnTo>
                  <a:pt x="1891029" y="945514"/>
                </a:lnTo>
                <a:lnTo>
                  <a:pt x="1889759" y="896874"/>
                </a:lnTo>
                <a:lnTo>
                  <a:pt x="1886203" y="848867"/>
                </a:lnTo>
                <a:lnTo>
                  <a:pt x="1880107" y="801496"/>
                </a:lnTo>
                <a:lnTo>
                  <a:pt x="1871852" y="754888"/>
                </a:lnTo>
                <a:lnTo>
                  <a:pt x="1861311" y="709167"/>
                </a:lnTo>
                <a:lnTo>
                  <a:pt x="1848484" y="664337"/>
                </a:lnTo>
                <a:lnTo>
                  <a:pt x="1833626" y="620394"/>
                </a:lnTo>
                <a:lnTo>
                  <a:pt x="1816734" y="577468"/>
                </a:lnTo>
                <a:lnTo>
                  <a:pt x="1797811" y="535558"/>
                </a:lnTo>
                <a:lnTo>
                  <a:pt x="1776856" y="494791"/>
                </a:lnTo>
                <a:lnTo>
                  <a:pt x="1754124" y="455167"/>
                </a:lnTo>
                <a:lnTo>
                  <a:pt x="1729612" y="416813"/>
                </a:lnTo>
                <a:lnTo>
                  <a:pt x="1703196" y="379729"/>
                </a:lnTo>
                <a:lnTo>
                  <a:pt x="1675129" y="344042"/>
                </a:lnTo>
                <a:lnTo>
                  <a:pt x="1645411" y="309752"/>
                </a:lnTo>
                <a:lnTo>
                  <a:pt x="1614042" y="276859"/>
                </a:lnTo>
                <a:lnTo>
                  <a:pt x="1581277" y="245617"/>
                </a:lnTo>
                <a:lnTo>
                  <a:pt x="1546986" y="215900"/>
                </a:lnTo>
                <a:lnTo>
                  <a:pt x="1511300" y="187832"/>
                </a:lnTo>
                <a:lnTo>
                  <a:pt x="1474215" y="161416"/>
                </a:lnTo>
                <a:lnTo>
                  <a:pt x="1435861" y="136905"/>
                </a:lnTo>
                <a:lnTo>
                  <a:pt x="1396237" y="114172"/>
                </a:lnTo>
                <a:lnTo>
                  <a:pt x="1355470" y="93217"/>
                </a:lnTo>
                <a:lnTo>
                  <a:pt x="1313560" y="74294"/>
                </a:lnTo>
                <a:lnTo>
                  <a:pt x="1270634" y="57403"/>
                </a:lnTo>
                <a:lnTo>
                  <a:pt x="1226692" y="42544"/>
                </a:lnTo>
                <a:lnTo>
                  <a:pt x="1181861" y="29717"/>
                </a:lnTo>
                <a:lnTo>
                  <a:pt x="1136014" y="19176"/>
                </a:lnTo>
                <a:lnTo>
                  <a:pt x="1089532" y="10921"/>
                </a:lnTo>
                <a:lnTo>
                  <a:pt x="1042161" y="4825"/>
                </a:lnTo>
                <a:lnTo>
                  <a:pt x="994155" y="1269"/>
                </a:lnTo>
                <a:lnTo>
                  <a:pt x="945514" y="0"/>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9" name="object 19"/>
          <p:cNvSpPr/>
          <p:nvPr/>
        </p:nvSpPr>
        <p:spPr>
          <a:xfrm>
            <a:off x="4898898" y="1771555"/>
            <a:ext cx="1544764" cy="107289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0" name="object 20"/>
          <p:cNvSpPr/>
          <p:nvPr/>
        </p:nvSpPr>
        <p:spPr>
          <a:xfrm>
            <a:off x="6891146" y="1416176"/>
            <a:ext cx="1829943" cy="182994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1" name="object 21"/>
          <p:cNvSpPr/>
          <p:nvPr/>
        </p:nvSpPr>
        <p:spPr>
          <a:xfrm>
            <a:off x="7096982" y="1622011"/>
            <a:ext cx="1418748" cy="1418273"/>
          </a:xfrm>
          <a:custGeom>
            <a:avLst/>
            <a:gdLst/>
            <a:ahLst/>
            <a:cxnLst/>
            <a:rect l="l" t="t" r="r" b="b"/>
            <a:pathLst>
              <a:path w="1891665" h="1891029">
                <a:moveTo>
                  <a:pt x="945641" y="0"/>
                </a:moveTo>
                <a:lnTo>
                  <a:pt x="897001" y="1269"/>
                </a:lnTo>
                <a:lnTo>
                  <a:pt x="848995" y="4825"/>
                </a:lnTo>
                <a:lnTo>
                  <a:pt x="801624" y="10921"/>
                </a:lnTo>
                <a:lnTo>
                  <a:pt x="755014" y="19176"/>
                </a:lnTo>
                <a:lnTo>
                  <a:pt x="709295" y="29717"/>
                </a:lnTo>
                <a:lnTo>
                  <a:pt x="664463" y="42544"/>
                </a:lnTo>
                <a:lnTo>
                  <a:pt x="620522" y="57403"/>
                </a:lnTo>
                <a:lnTo>
                  <a:pt x="577596" y="74294"/>
                </a:lnTo>
                <a:lnTo>
                  <a:pt x="535685" y="93217"/>
                </a:lnTo>
                <a:lnTo>
                  <a:pt x="494918" y="114172"/>
                </a:lnTo>
                <a:lnTo>
                  <a:pt x="455295" y="136905"/>
                </a:lnTo>
                <a:lnTo>
                  <a:pt x="416940" y="161416"/>
                </a:lnTo>
                <a:lnTo>
                  <a:pt x="379856" y="187832"/>
                </a:lnTo>
                <a:lnTo>
                  <a:pt x="344170" y="215900"/>
                </a:lnTo>
                <a:lnTo>
                  <a:pt x="309879" y="245617"/>
                </a:lnTo>
                <a:lnTo>
                  <a:pt x="276986" y="276859"/>
                </a:lnTo>
                <a:lnTo>
                  <a:pt x="245617" y="309752"/>
                </a:lnTo>
                <a:lnTo>
                  <a:pt x="215900" y="344042"/>
                </a:lnTo>
                <a:lnTo>
                  <a:pt x="187832" y="379729"/>
                </a:lnTo>
                <a:lnTo>
                  <a:pt x="161543" y="416813"/>
                </a:lnTo>
                <a:lnTo>
                  <a:pt x="136905" y="455167"/>
                </a:lnTo>
                <a:lnTo>
                  <a:pt x="114173" y="494791"/>
                </a:lnTo>
                <a:lnTo>
                  <a:pt x="93217" y="535558"/>
                </a:lnTo>
                <a:lnTo>
                  <a:pt x="74295" y="577468"/>
                </a:lnTo>
                <a:lnTo>
                  <a:pt x="57403" y="620394"/>
                </a:lnTo>
                <a:lnTo>
                  <a:pt x="42545" y="664337"/>
                </a:lnTo>
                <a:lnTo>
                  <a:pt x="29717" y="709167"/>
                </a:lnTo>
                <a:lnTo>
                  <a:pt x="19176" y="754888"/>
                </a:lnTo>
                <a:lnTo>
                  <a:pt x="10922" y="801496"/>
                </a:lnTo>
                <a:lnTo>
                  <a:pt x="4825" y="848867"/>
                </a:lnTo>
                <a:lnTo>
                  <a:pt x="1270" y="896874"/>
                </a:lnTo>
                <a:lnTo>
                  <a:pt x="0" y="945514"/>
                </a:lnTo>
                <a:lnTo>
                  <a:pt x="1270" y="994155"/>
                </a:lnTo>
                <a:lnTo>
                  <a:pt x="4825" y="1042162"/>
                </a:lnTo>
                <a:lnTo>
                  <a:pt x="10922" y="1089532"/>
                </a:lnTo>
                <a:lnTo>
                  <a:pt x="19176" y="1136014"/>
                </a:lnTo>
                <a:lnTo>
                  <a:pt x="29717" y="1181862"/>
                </a:lnTo>
                <a:lnTo>
                  <a:pt x="42545" y="1226692"/>
                </a:lnTo>
                <a:lnTo>
                  <a:pt x="57403" y="1270634"/>
                </a:lnTo>
                <a:lnTo>
                  <a:pt x="74295" y="1313561"/>
                </a:lnTo>
                <a:lnTo>
                  <a:pt x="93217" y="1355470"/>
                </a:lnTo>
                <a:lnTo>
                  <a:pt x="114173" y="1396238"/>
                </a:lnTo>
                <a:lnTo>
                  <a:pt x="136905" y="1435862"/>
                </a:lnTo>
                <a:lnTo>
                  <a:pt x="161543" y="1474215"/>
                </a:lnTo>
                <a:lnTo>
                  <a:pt x="187832" y="1511299"/>
                </a:lnTo>
                <a:lnTo>
                  <a:pt x="215900" y="1546986"/>
                </a:lnTo>
                <a:lnTo>
                  <a:pt x="245617" y="1581277"/>
                </a:lnTo>
                <a:lnTo>
                  <a:pt x="276986" y="1614042"/>
                </a:lnTo>
                <a:lnTo>
                  <a:pt x="309879" y="1645411"/>
                </a:lnTo>
                <a:lnTo>
                  <a:pt x="344170" y="1675129"/>
                </a:lnTo>
                <a:lnTo>
                  <a:pt x="379856" y="1703196"/>
                </a:lnTo>
                <a:lnTo>
                  <a:pt x="416940" y="1729612"/>
                </a:lnTo>
                <a:lnTo>
                  <a:pt x="455295" y="1754123"/>
                </a:lnTo>
                <a:lnTo>
                  <a:pt x="494918" y="1776856"/>
                </a:lnTo>
                <a:lnTo>
                  <a:pt x="535685" y="1797811"/>
                </a:lnTo>
                <a:lnTo>
                  <a:pt x="577596" y="1816734"/>
                </a:lnTo>
                <a:lnTo>
                  <a:pt x="620522" y="1833625"/>
                </a:lnTo>
                <a:lnTo>
                  <a:pt x="664463" y="1848484"/>
                </a:lnTo>
                <a:lnTo>
                  <a:pt x="709295" y="1861311"/>
                </a:lnTo>
                <a:lnTo>
                  <a:pt x="755014" y="1871852"/>
                </a:lnTo>
                <a:lnTo>
                  <a:pt x="801624" y="1880108"/>
                </a:lnTo>
                <a:lnTo>
                  <a:pt x="848995" y="1886203"/>
                </a:lnTo>
                <a:lnTo>
                  <a:pt x="897001" y="1889759"/>
                </a:lnTo>
                <a:lnTo>
                  <a:pt x="945641" y="1891029"/>
                </a:lnTo>
                <a:lnTo>
                  <a:pt x="994282" y="1889759"/>
                </a:lnTo>
                <a:lnTo>
                  <a:pt x="1042288" y="1886203"/>
                </a:lnTo>
                <a:lnTo>
                  <a:pt x="1089659" y="1880108"/>
                </a:lnTo>
                <a:lnTo>
                  <a:pt x="1136141" y="1871852"/>
                </a:lnTo>
                <a:lnTo>
                  <a:pt x="1181988" y="1861311"/>
                </a:lnTo>
                <a:lnTo>
                  <a:pt x="1226820" y="1848484"/>
                </a:lnTo>
                <a:lnTo>
                  <a:pt x="1270761" y="1833625"/>
                </a:lnTo>
                <a:lnTo>
                  <a:pt x="1313687" y="1816734"/>
                </a:lnTo>
                <a:lnTo>
                  <a:pt x="1355598" y="1797811"/>
                </a:lnTo>
                <a:lnTo>
                  <a:pt x="1396364" y="1776856"/>
                </a:lnTo>
                <a:lnTo>
                  <a:pt x="1435988" y="1754123"/>
                </a:lnTo>
                <a:lnTo>
                  <a:pt x="1474342" y="1729612"/>
                </a:lnTo>
                <a:lnTo>
                  <a:pt x="1511427" y="1703196"/>
                </a:lnTo>
                <a:lnTo>
                  <a:pt x="1547113" y="1675129"/>
                </a:lnTo>
                <a:lnTo>
                  <a:pt x="1581403" y="1645411"/>
                </a:lnTo>
                <a:lnTo>
                  <a:pt x="1614170" y="1614042"/>
                </a:lnTo>
                <a:lnTo>
                  <a:pt x="1645538" y="1581277"/>
                </a:lnTo>
                <a:lnTo>
                  <a:pt x="1675256" y="1546986"/>
                </a:lnTo>
                <a:lnTo>
                  <a:pt x="1703324" y="1511299"/>
                </a:lnTo>
                <a:lnTo>
                  <a:pt x="1729739" y="1474215"/>
                </a:lnTo>
                <a:lnTo>
                  <a:pt x="1754251" y="1435862"/>
                </a:lnTo>
                <a:lnTo>
                  <a:pt x="1776983" y="1396238"/>
                </a:lnTo>
                <a:lnTo>
                  <a:pt x="1797938" y="1355470"/>
                </a:lnTo>
                <a:lnTo>
                  <a:pt x="1816861" y="1313561"/>
                </a:lnTo>
                <a:lnTo>
                  <a:pt x="1833752" y="1270634"/>
                </a:lnTo>
                <a:lnTo>
                  <a:pt x="1848611" y="1226692"/>
                </a:lnTo>
                <a:lnTo>
                  <a:pt x="1861438" y="1181862"/>
                </a:lnTo>
                <a:lnTo>
                  <a:pt x="1871979" y="1136014"/>
                </a:lnTo>
                <a:lnTo>
                  <a:pt x="1880234" y="1089532"/>
                </a:lnTo>
                <a:lnTo>
                  <a:pt x="1886330" y="1042162"/>
                </a:lnTo>
                <a:lnTo>
                  <a:pt x="1889886" y="994155"/>
                </a:lnTo>
                <a:lnTo>
                  <a:pt x="1891156" y="945514"/>
                </a:lnTo>
                <a:lnTo>
                  <a:pt x="1889886" y="896874"/>
                </a:lnTo>
                <a:lnTo>
                  <a:pt x="1886330" y="848867"/>
                </a:lnTo>
                <a:lnTo>
                  <a:pt x="1880234" y="801496"/>
                </a:lnTo>
                <a:lnTo>
                  <a:pt x="1871979" y="754888"/>
                </a:lnTo>
                <a:lnTo>
                  <a:pt x="1861438" y="709167"/>
                </a:lnTo>
                <a:lnTo>
                  <a:pt x="1848611" y="664337"/>
                </a:lnTo>
                <a:lnTo>
                  <a:pt x="1833752" y="620394"/>
                </a:lnTo>
                <a:lnTo>
                  <a:pt x="1816861" y="577468"/>
                </a:lnTo>
                <a:lnTo>
                  <a:pt x="1797938" y="535558"/>
                </a:lnTo>
                <a:lnTo>
                  <a:pt x="1776983" y="494791"/>
                </a:lnTo>
                <a:lnTo>
                  <a:pt x="1754251" y="455167"/>
                </a:lnTo>
                <a:lnTo>
                  <a:pt x="1729739" y="416813"/>
                </a:lnTo>
                <a:lnTo>
                  <a:pt x="1703324" y="379729"/>
                </a:lnTo>
                <a:lnTo>
                  <a:pt x="1675256" y="344042"/>
                </a:lnTo>
                <a:lnTo>
                  <a:pt x="1645538" y="309752"/>
                </a:lnTo>
                <a:lnTo>
                  <a:pt x="1614170" y="276859"/>
                </a:lnTo>
                <a:lnTo>
                  <a:pt x="1581403" y="245617"/>
                </a:lnTo>
                <a:lnTo>
                  <a:pt x="1547113" y="215900"/>
                </a:lnTo>
                <a:lnTo>
                  <a:pt x="1511427" y="187832"/>
                </a:lnTo>
                <a:lnTo>
                  <a:pt x="1474342" y="161416"/>
                </a:lnTo>
                <a:lnTo>
                  <a:pt x="1435988" y="136905"/>
                </a:lnTo>
                <a:lnTo>
                  <a:pt x="1396364" y="114172"/>
                </a:lnTo>
                <a:lnTo>
                  <a:pt x="1355598" y="93217"/>
                </a:lnTo>
                <a:lnTo>
                  <a:pt x="1313687" y="74294"/>
                </a:lnTo>
                <a:lnTo>
                  <a:pt x="1270761" y="57403"/>
                </a:lnTo>
                <a:lnTo>
                  <a:pt x="1226820" y="42544"/>
                </a:lnTo>
                <a:lnTo>
                  <a:pt x="1181988" y="29717"/>
                </a:lnTo>
                <a:lnTo>
                  <a:pt x="1136141" y="19176"/>
                </a:lnTo>
                <a:lnTo>
                  <a:pt x="1089659" y="10921"/>
                </a:lnTo>
                <a:lnTo>
                  <a:pt x="1042288" y="4825"/>
                </a:lnTo>
                <a:lnTo>
                  <a:pt x="994282" y="1269"/>
                </a:lnTo>
                <a:lnTo>
                  <a:pt x="945641" y="0"/>
                </a:lnTo>
                <a:close/>
              </a:path>
            </a:pathLst>
          </a:custGeom>
          <a:solidFill>
            <a:srgbClr val="097CC1"/>
          </a:solidFill>
        </p:spPr>
        <p:txBody>
          <a:bodyPr wrap="square" lIns="0" tIns="0" rIns="0" bIns="0" rtlCol="0"/>
          <a:lstStyle/>
          <a:p>
            <a:endParaRPr sz="1350" kern="1200">
              <a:solidFill>
                <a:prstClr val="black"/>
              </a:solidFill>
              <a:latin typeface="Calibri"/>
              <a:ea typeface="+mn-ea"/>
              <a:cs typeface="+mn-cs"/>
            </a:endParaRPr>
          </a:p>
        </p:txBody>
      </p:sp>
      <p:sp>
        <p:nvSpPr>
          <p:cNvPr id="22" name="object 22"/>
          <p:cNvSpPr/>
          <p:nvPr/>
        </p:nvSpPr>
        <p:spPr>
          <a:xfrm>
            <a:off x="7200328" y="1694593"/>
            <a:ext cx="1113854" cy="110699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3" name="object 23"/>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350" kern="1200">
              <a:solidFill>
                <a:prstClr val="black"/>
              </a:solidFill>
              <a:latin typeface="Calibri"/>
              <a:ea typeface="+mn-ea"/>
              <a:cs typeface="+mn-cs"/>
            </a:endParaRPr>
          </a:p>
        </p:txBody>
      </p:sp>
      <p:sp>
        <p:nvSpPr>
          <p:cNvPr id="24" name="object 24"/>
          <p:cNvSpPr/>
          <p:nvPr/>
        </p:nvSpPr>
        <p:spPr>
          <a:xfrm>
            <a:off x="8171116" y="4665820"/>
            <a:ext cx="972883" cy="477679"/>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Tree>
    <p:extLst>
      <p:ext uri="{BB962C8B-B14F-4D97-AF65-F5344CB8AC3E}">
        <p14:creationId xmlns:p14="http://schemas.microsoft.com/office/powerpoint/2010/main" val="3791523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7334" y="2323052"/>
            <a:ext cx="6206490" cy="0"/>
          </a:xfrm>
          <a:custGeom>
            <a:avLst/>
            <a:gdLst/>
            <a:ahLst/>
            <a:cxnLst/>
            <a:rect l="l" t="t" r="r" b="b"/>
            <a:pathLst>
              <a:path w="8275320">
                <a:moveTo>
                  <a:pt x="0" y="0"/>
                </a:moveTo>
                <a:lnTo>
                  <a:pt x="8274938" y="0"/>
                </a:lnTo>
              </a:path>
            </a:pathLst>
          </a:custGeom>
          <a:ln w="57150">
            <a:solidFill>
              <a:srgbClr val="D94AAA"/>
            </a:solidFill>
          </a:ln>
        </p:spPr>
        <p:txBody>
          <a:bodyPr wrap="square" lIns="0" tIns="0" rIns="0" bIns="0" rtlCol="0"/>
          <a:lstStyle/>
          <a:p>
            <a:endParaRPr sz="1350" kern="1200">
              <a:solidFill>
                <a:prstClr val="black"/>
              </a:solidFill>
              <a:latin typeface="Calibri"/>
              <a:ea typeface="+mn-ea"/>
              <a:cs typeface="+mn-cs"/>
            </a:endParaRPr>
          </a:p>
        </p:txBody>
      </p:sp>
      <p:sp>
        <p:nvSpPr>
          <p:cNvPr id="3" name="object 3"/>
          <p:cNvSpPr txBox="1"/>
          <p:nvPr/>
        </p:nvSpPr>
        <p:spPr>
          <a:xfrm>
            <a:off x="2866929" y="3124771"/>
            <a:ext cx="1262539" cy="501580"/>
          </a:xfrm>
          <a:prstGeom prst="rect">
            <a:avLst/>
          </a:prstGeom>
        </p:spPr>
        <p:txBody>
          <a:bodyPr vert="horz" wrap="square" lIns="0" tIns="9049" rIns="0" bIns="0" rtlCol="0">
            <a:spAutoFit/>
          </a:bodyPr>
          <a:lstStyle/>
          <a:p>
            <a:pPr marL="9525">
              <a:spcBef>
                <a:spcPts val="71"/>
              </a:spcBef>
            </a:pPr>
            <a:r>
              <a:rPr sz="1600" b="1" kern="1200" spc="-30" dirty="0">
                <a:solidFill>
                  <a:srgbClr val="404040"/>
                </a:solidFill>
                <a:latin typeface="+mn-lt"/>
                <a:ea typeface="+mn-ea"/>
                <a:cs typeface="Liberation Sans Narrow"/>
              </a:rPr>
              <a:t>Stop </a:t>
            </a:r>
            <a:r>
              <a:rPr sz="1600" b="1" kern="1200" spc="-4" dirty="0">
                <a:solidFill>
                  <a:srgbClr val="404040"/>
                </a:solidFill>
                <a:latin typeface="+mn-lt"/>
                <a:ea typeface="+mn-ea"/>
                <a:cs typeface="Liberation Sans Narrow"/>
              </a:rPr>
              <a:t>them going</a:t>
            </a:r>
            <a:r>
              <a:rPr sz="1600" b="1" kern="1200" spc="-120" dirty="0">
                <a:solidFill>
                  <a:srgbClr val="404040"/>
                </a:solidFill>
                <a:latin typeface="+mn-lt"/>
                <a:ea typeface="+mn-ea"/>
                <a:cs typeface="Liberation Sans Narrow"/>
              </a:rPr>
              <a:t> </a:t>
            </a:r>
            <a:r>
              <a:rPr sz="1600" b="1" kern="1200" spc="-11" dirty="0">
                <a:solidFill>
                  <a:srgbClr val="404040"/>
                </a:solidFill>
                <a:latin typeface="+mn-lt"/>
                <a:ea typeface="+mn-ea"/>
                <a:cs typeface="Liberation Sans Narrow"/>
              </a:rPr>
              <a:t>online</a:t>
            </a:r>
            <a:endParaRPr sz="1600" b="1" kern="1200" dirty="0">
              <a:solidFill>
                <a:prstClr val="black"/>
              </a:solidFill>
              <a:latin typeface="+mn-lt"/>
              <a:ea typeface="+mn-ea"/>
              <a:cs typeface="Liberation Sans Narrow"/>
            </a:endParaRPr>
          </a:p>
        </p:txBody>
      </p:sp>
      <p:sp>
        <p:nvSpPr>
          <p:cNvPr id="4" name="object 4"/>
          <p:cNvSpPr txBox="1"/>
          <p:nvPr/>
        </p:nvSpPr>
        <p:spPr>
          <a:xfrm>
            <a:off x="5176742" y="3124771"/>
            <a:ext cx="944880" cy="501580"/>
          </a:xfrm>
          <a:prstGeom prst="rect">
            <a:avLst/>
          </a:prstGeom>
        </p:spPr>
        <p:txBody>
          <a:bodyPr vert="horz" wrap="square" lIns="0" tIns="9049" rIns="0" bIns="0" rtlCol="0">
            <a:spAutoFit/>
          </a:bodyPr>
          <a:lstStyle/>
          <a:p>
            <a:pPr marL="9525">
              <a:spcBef>
                <a:spcPts val="71"/>
              </a:spcBef>
            </a:pPr>
            <a:r>
              <a:rPr sz="1600" b="1" kern="1200" spc="-23" dirty="0">
                <a:solidFill>
                  <a:srgbClr val="404040"/>
                </a:solidFill>
                <a:latin typeface="+mn-lt"/>
                <a:ea typeface="+mn-ea"/>
                <a:cs typeface="Liberation Sans Narrow"/>
              </a:rPr>
              <a:t>Deal </a:t>
            </a:r>
            <a:r>
              <a:rPr sz="1600" b="1" kern="1200" dirty="0">
                <a:solidFill>
                  <a:srgbClr val="404040"/>
                </a:solidFill>
                <a:latin typeface="+mn-lt"/>
                <a:ea typeface="+mn-ea"/>
                <a:cs typeface="Liberation Sans Narrow"/>
              </a:rPr>
              <a:t>with </a:t>
            </a:r>
            <a:r>
              <a:rPr sz="1600" b="1" kern="1200" spc="8" dirty="0">
                <a:solidFill>
                  <a:srgbClr val="404040"/>
                </a:solidFill>
                <a:latin typeface="+mn-lt"/>
                <a:ea typeface="+mn-ea"/>
                <a:cs typeface="Liberation Sans Narrow"/>
              </a:rPr>
              <a:t>it</a:t>
            </a:r>
            <a:r>
              <a:rPr sz="1600" b="1" kern="1200" spc="-113" dirty="0">
                <a:solidFill>
                  <a:srgbClr val="404040"/>
                </a:solidFill>
                <a:latin typeface="+mn-lt"/>
                <a:ea typeface="+mn-ea"/>
                <a:cs typeface="Liberation Sans Narrow"/>
              </a:rPr>
              <a:t> </a:t>
            </a:r>
            <a:r>
              <a:rPr sz="1600" b="1" kern="1200" spc="-19" dirty="0">
                <a:solidFill>
                  <a:srgbClr val="404040"/>
                </a:solidFill>
                <a:latin typeface="+mn-lt"/>
                <a:ea typeface="+mn-ea"/>
                <a:cs typeface="Liberation Sans Narrow"/>
              </a:rPr>
              <a:t>alone</a:t>
            </a:r>
            <a:endParaRPr sz="1600" b="1" kern="1200" dirty="0">
              <a:solidFill>
                <a:prstClr val="black"/>
              </a:solidFill>
              <a:latin typeface="+mn-lt"/>
              <a:ea typeface="+mn-ea"/>
              <a:cs typeface="Liberation Sans Narrow"/>
            </a:endParaRPr>
          </a:p>
        </p:txBody>
      </p:sp>
      <p:sp>
        <p:nvSpPr>
          <p:cNvPr id="5" name="object 5"/>
          <p:cNvSpPr txBox="1"/>
          <p:nvPr/>
        </p:nvSpPr>
        <p:spPr>
          <a:xfrm>
            <a:off x="6761968" y="3109382"/>
            <a:ext cx="2088776" cy="532358"/>
          </a:xfrm>
          <a:prstGeom prst="rect">
            <a:avLst/>
          </a:prstGeom>
        </p:spPr>
        <p:txBody>
          <a:bodyPr vert="horz" wrap="square" lIns="0" tIns="39529" rIns="0" bIns="0" rtlCol="0">
            <a:spAutoFit/>
          </a:bodyPr>
          <a:lstStyle/>
          <a:p>
            <a:pPr marL="24288" marR="3810" indent="-15240" algn="ctr">
              <a:spcBef>
                <a:spcPts val="311"/>
              </a:spcBef>
            </a:pPr>
            <a:r>
              <a:rPr sz="1600" b="1" kern="1200" spc="-30" dirty="0">
                <a:solidFill>
                  <a:srgbClr val="404040"/>
                </a:solidFill>
                <a:latin typeface="+mn-lt"/>
                <a:ea typeface="+mn-ea"/>
                <a:cs typeface="Liberation Sans Narrow"/>
              </a:rPr>
              <a:t>Stop </a:t>
            </a:r>
            <a:r>
              <a:rPr sz="1600" b="1" kern="1200" spc="-15" dirty="0">
                <a:solidFill>
                  <a:srgbClr val="404040"/>
                </a:solidFill>
                <a:latin typeface="+mn-lt"/>
                <a:ea typeface="+mn-ea"/>
                <a:cs typeface="Liberation Sans Narrow"/>
              </a:rPr>
              <a:t>when</a:t>
            </a:r>
            <a:r>
              <a:rPr sz="1600" b="1" kern="1200" spc="-127" dirty="0">
                <a:solidFill>
                  <a:srgbClr val="404040"/>
                </a:solidFill>
                <a:latin typeface="+mn-lt"/>
                <a:ea typeface="+mn-ea"/>
                <a:cs typeface="Liberation Sans Narrow"/>
              </a:rPr>
              <a:t> </a:t>
            </a:r>
            <a:r>
              <a:rPr sz="1600" b="1" kern="1200" spc="-11" dirty="0">
                <a:solidFill>
                  <a:srgbClr val="404040"/>
                </a:solidFill>
                <a:latin typeface="+mn-lt"/>
                <a:ea typeface="+mn-ea"/>
                <a:cs typeface="Liberation Sans Narrow"/>
              </a:rPr>
              <a:t>the </a:t>
            </a:r>
            <a:r>
              <a:rPr sz="1600" b="1" kern="1200" spc="-4" dirty="0" smtClean="0">
                <a:solidFill>
                  <a:srgbClr val="404040"/>
                </a:solidFill>
                <a:latin typeface="+mn-lt"/>
                <a:ea typeface="+mn-ea"/>
                <a:cs typeface="Liberation Sans Narrow"/>
              </a:rPr>
              <a:t>bullying</a:t>
            </a:r>
            <a:r>
              <a:rPr sz="1600" b="1" kern="1200" spc="-86" dirty="0" smtClean="0">
                <a:solidFill>
                  <a:srgbClr val="404040"/>
                </a:solidFill>
                <a:latin typeface="+mn-lt"/>
                <a:ea typeface="+mn-ea"/>
                <a:cs typeface="Liberation Sans Narrow"/>
              </a:rPr>
              <a:t> </a:t>
            </a:r>
            <a:r>
              <a:rPr sz="1600" b="1" kern="1200" spc="-26" dirty="0">
                <a:solidFill>
                  <a:srgbClr val="404040"/>
                </a:solidFill>
                <a:latin typeface="+mn-lt"/>
                <a:ea typeface="+mn-ea"/>
                <a:cs typeface="Liberation Sans Narrow"/>
              </a:rPr>
              <a:t>stops</a:t>
            </a:r>
            <a:endParaRPr sz="1600" b="1" kern="1200" dirty="0">
              <a:solidFill>
                <a:prstClr val="black"/>
              </a:solidFill>
              <a:latin typeface="+mn-lt"/>
              <a:ea typeface="+mn-ea"/>
              <a:cs typeface="Liberation Sans Narrow"/>
            </a:endParaRPr>
          </a:p>
        </p:txBody>
      </p:sp>
      <p:sp>
        <p:nvSpPr>
          <p:cNvPr id="6" name="object 6"/>
          <p:cNvSpPr txBox="1">
            <a:spLocks noGrp="1"/>
          </p:cNvSpPr>
          <p:nvPr>
            <p:ph type="title"/>
          </p:nvPr>
        </p:nvSpPr>
        <p:spPr>
          <a:prstGeom prst="rect">
            <a:avLst/>
          </a:prstGeom>
        </p:spPr>
        <p:txBody>
          <a:bodyPr vert="horz" wrap="square" lIns="0" tIns="9525" rIns="0" bIns="0" rtlCol="0">
            <a:spAutoFit/>
          </a:bodyPr>
          <a:lstStyle/>
          <a:p>
            <a:pPr marL="9525">
              <a:spcBef>
                <a:spcPts val="75"/>
              </a:spcBef>
            </a:pPr>
            <a:r>
              <a:rPr sz="3300" spc="-71" dirty="0">
                <a:latin typeface="Liberation Sans Narrow"/>
                <a:cs typeface="Liberation Sans Narrow"/>
              </a:rPr>
              <a:t>The</a:t>
            </a:r>
            <a:r>
              <a:rPr sz="3300" spc="-263" dirty="0">
                <a:latin typeface="Liberation Sans Narrow"/>
                <a:cs typeface="Liberation Sans Narrow"/>
              </a:rPr>
              <a:t> </a:t>
            </a:r>
            <a:r>
              <a:rPr sz="3300" spc="-68" dirty="0">
                <a:latin typeface="Liberation Sans Narrow"/>
                <a:cs typeface="Liberation Sans Narrow"/>
              </a:rPr>
              <a:t>don’ts</a:t>
            </a:r>
            <a:endParaRPr sz="3300" dirty="0">
              <a:latin typeface="Liberation Sans Narrow"/>
              <a:cs typeface="Liberation Sans Narrow"/>
            </a:endParaRPr>
          </a:p>
        </p:txBody>
      </p:sp>
      <p:sp>
        <p:nvSpPr>
          <p:cNvPr id="7" name="object 7"/>
          <p:cNvSpPr txBox="1"/>
          <p:nvPr/>
        </p:nvSpPr>
        <p:spPr>
          <a:xfrm>
            <a:off x="899963" y="3194501"/>
            <a:ext cx="1048803" cy="255359"/>
          </a:xfrm>
          <a:prstGeom prst="rect">
            <a:avLst/>
          </a:prstGeom>
        </p:spPr>
        <p:txBody>
          <a:bodyPr vert="horz" wrap="square" lIns="0" tIns="9049" rIns="0" bIns="0" rtlCol="0">
            <a:spAutoFit/>
          </a:bodyPr>
          <a:lstStyle/>
          <a:p>
            <a:pPr marL="9525">
              <a:spcBef>
                <a:spcPts val="71"/>
              </a:spcBef>
            </a:pPr>
            <a:r>
              <a:rPr sz="1600" b="1" kern="1200" spc="-30" dirty="0">
                <a:solidFill>
                  <a:srgbClr val="404040"/>
                </a:solidFill>
                <a:latin typeface="+mn-lt"/>
                <a:ea typeface="+mn-ea"/>
                <a:cs typeface="Liberation Sans Narrow"/>
              </a:rPr>
              <a:t>Retaliate</a:t>
            </a:r>
            <a:endParaRPr sz="1600" b="1" kern="1200" dirty="0">
              <a:solidFill>
                <a:prstClr val="black"/>
              </a:solidFill>
              <a:latin typeface="+mn-lt"/>
              <a:ea typeface="+mn-ea"/>
              <a:cs typeface="Liberation Sans Narrow"/>
            </a:endParaRPr>
          </a:p>
        </p:txBody>
      </p:sp>
      <p:sp>
        <p:nvSpPr>
          <p:cNvPr id="8" name="object 8"/>
          <p:cNvSpPr/>
          <p:nvPr/>
        </p:nvSpPr>
        <p:spPr>
          <a:xfrm>
            <a:off x="441197" y="1418462"/>
            <a:ext cx="1825371" cy="182537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647166" y="1624489"/>
            <a:ext cx="1413510" cy="1413510"/>
          </a:xfrm>
          <a:custGeom>
            <a:avLst/>
            <a:gdLst/>
            <a:ahLst/>
            <a:cxnLst/>
            <a:rect l="l" t="t" r="r" b="b"/>
            <a:pathLst>
              <a:path w="1884680" h="1884679">
                <a:moveTo>
                  <a:pt x="942162" y="0"/>
                </a:moveTo>
                <a:lnTo>
                  <a:pt x="893648" y="1269"/>
                </a:lnTo>
                <a:lnTo>
                  <a:pt x="845896" y="4825"/>
                </a:lnTo>
                <a:lnTo>
                  <a:pt x="798652" y="10794"/>
                </a:lnTo>
                <a:lnTo>
                  <a:pt x="752297" y="19176"/>
                </a:lnTo>
                <a:lnTo>
                  <a:pt x="706704" y="29717"/>
                </a:lnTo>
                <a:lnTo>
                  <a:pt x="662000" y="42417"/>
                </a:lnTo>
                <a:lnTo>
                  <a:pt x="618185" y="57150"/>
                </a:lnTo>
                <a:lnTo>
                  <a:pt x="575386" y="74040"/>
                </a:lnTo>
                <a:lnTo>
                  <a:pt x="533730" y="92963"/>
                </a:lnTo>
                <a:lnTo>
                  <a:pt x="493090" y="113791"/>
                </a:lnTo>
                <a:lnTo>
                  <a:pt x="453593" y="136398"/>
                </a:lnTo>
                <a:lnTo>
                  <a:pt x="415366" y="160909"/>
                </a:lnTo>
                <a:lnTo>
                  <a:pt x="378459" y="187198"/>
                </a:lnTo>
                <a:lnTo>
                  <a:pt x="342861" y="215137"/>
                </a:lnTo>
                <a:lnTo>
                  <a:pt x="308686" y="244728"/>
                </a:lnTo>
                <a:lnTo>
                  <a:pt x="275958" y="275970"/>
                </a:lnTo>
                <a:lnTo>
                  <a:pt x="244767" y="308737"/>
                </a:lnTo>
                <a:lnTo>
                  <a:pt x="215150" y="342900"/>
                </a:lnTo>
                <a:lnTo>
                  <a:pt x="187185" y="378460"/>
                </a:lnTo>
                <a:lnTo>
                  <a:pt x="160909" y="415416"/>
                </a:lnTo>
                <a:lnTo>
                  <a:pt x="136397" y="453643"/>
                </a:lnTo>
                <a:lnTo>
                  <a:pt x="113715" y="493140"/>
                </a:lnTo>
                <a:lnTo>
                  <a:pt x="92913" y="533780"/>
                </a:lnTo>
                <a:lnTo>
                  <a:pt x="74040" y="575437"/>
                </a:lnTo>
                <a:lnTo>
                  <a:pt x="57175" y="618236"/>
                </a:lnTo>
                <a:lnTo>
                  <a:pt x="42354" y="662051"/>
                </a:lnTo>
                <a:lnTo>
                  <a:pt x="29667" y="706754"/>
                </a:lnTo>
                <a:lnTo>
                  <a:pt x="19138" y="752348"/>
                </a:lnTo>
                <a:lnTo>
                  <a:pt x="10858" y="798702"/>
                </a:lnTo>
                <a:lnTo>
                  <a:pt x="4864" y="845947"/>
                </a:lnTo>
                <a:lnTo>
                  <a:pt x="1219" y="893699"/>
                </a:lnTo>
                <a:lnTo>
                  <a:pt x="0" y="942213"/>
                </a:lnTo>
                <a:lnTo>
                  <a:pt x="1219" y="990726"/>
                </a:lnTo>
                <a:lnTo>
                  <a:pt x="4864" y="1038478"/>
                </a:lnTo>
                <a:lnTo>
                  <a:pt x="10858" y="1085723"/>
                </a:lnTo>
                <a:lnTo>
                  <a:pt x="19138" y="1132077"/>
                </a:lnTo>
                <a:lnTo>
                  <a:pt x="29667" y="1177670"/>
                </a:lnTo>
                <a:lnTo>
                  <a:pt x="42354" y="1222375"/>
                </a:lnTo>
                <a:lnTo>
                  <a:pt x="57175" y="1266189"/>
                </a:lnTo>
                <a:lnTo>
                  <a:pt x="74040" y="1308862"/>
                </a:lnTo>
                <a:lnTo>
                  <a:pt x="92913" y="1350644"/>
                </a:lnTo>
                <a:lnTo>
                  <a:pt x="113715" y="1391285"/>
                </a:lnTo>
                <a:lnTo>
                  <a:pt x="136397" y="1430781"/>
                </a:lnTo>
                <a:lnTo>
                  <a:pt x="160909" y="1469008"/>
                </a:lnTo>
                <a:lnTo>
                  <a:pt x="187185" y="1505839"/>
                </a:lnTo>
                <a:lnTo>
                  <a:pt x="215150" y="1541526"/>
                </a:lnTo>
                <a:lnTo>
                  <a:pt x="244767" y="1575689"/>
                </a:lnTo>
                <a:lnTo>
                  <a:pt x="275958" y="1608327"/>
                </a:lnTo>
                <a:lnTo>
                  <a:pt x="308686" y="1639570"/>
                </a:lnTo>
                <a:lnTo>
                  <a:pt x="342861" y="1669160"/>
                </a:lnTo>
                <a:lnTo>
                  <a:pt x="378459" y="1697101"/>
                </a:lnTo>
                <a:lnTo>
                  <a:pt x="415366" y="1723389"/>
                </a:lnTo>
                <a:lnTo>
                  <a:pt x="453593" y="1747901"/>
                </a:lnTo>
                <a:lnTo>
                  <a:pt x="493090" y="1770633"/>
                </a:lnTo>
                <a:lnTo>
                  <a:pt x="533730" y="1791462"/>
                </a:lnTo>
                <a:lnTo>
                  <a:pt x="575386" y="1810258"/>
                </a:lnTo>
                <a:lnTo>
                  <a:pt x="618185" y="1827148"/>
                </a:lnTo>
                <a:lnTo>
                  <a:pt x="662000" y="1842008"/>
                </a:lnTo>
                <a:lnTo>
                  <a:pt x="706704" y="1854581"/>
                </a:lnTo>
                <a:lnTo>
                  <a:pt x="752297" y="1865121"/>
                </a:lnTo>
                <a:lnTo>
                  <a:pt x="798652" y="1873503"/>
                </a:lnTo>
                <a:lnTo>
                  <a:pt x="845896" y="1879472"/>
                </a:lnTo>
                <a:lnTo>
                  <a:pt x="893648" y="1883028"/>
                </a:lnTo>
                <a:lnTo>
                  <a:pt x="942162" y="1884298"/>
                </a:lnTo>
                <a:lnTo>
                  <a:pt x="990676" y="1883028"/>
                </a:lnTo>
                <a:lnTo>
                  <a:pt x="1038428" y="1879472"/>
                </a:lnTo>
                <a:lnTo>
                  <a:pt x="1085672" y="1873503"/>
                </a:lnTo>
                <a:lnTo>
                  <a:pt x="1132027" y="1865121"/>
                </a:lnTo>
                <a:lnTo>
                  <a:pt x="1177620" y="1854581"/>
                </a:lnTo>
                <a:lnTo>
                  <a:pt x="1222324" y="1842008"/>
                </a:lnTo>
                <a:lnTo>
                  <a:pt x="1266139" y="1827148"/>
                </a:lnTo>
                <a:lnTo>
                  <a:pt x="1308811" y="1810258"/>
                </a:lnTo>
                <a:lnTo>
                  <a:pt x="1350594" y="1791462"/>
                </a:lnTo>
                <a:lnTo>
                  <a:pt x="1391234" y="1770633"/>
                </a:lnTo>
                <a:lnTo>
                  <a:pt x="1430731" y="1747901"/>
                </a:lnTo>
                <a:lnTo>
                  <a:pt x="1468958" y="1723389"/>
                </a:lnTo>
                <a:lnTo>
                  <a:pt x="1505788" y="1697101"/>
                </a:lnTo>
                <a:lnTo>
                  <a:pt x="1541475" y="1669160"/>
                </a:lnTo>
                <a:lnTo>
                  <a:pt x="1575638" y="1639570"/>
                </a:lnTo>
                <a:lnTo>
                  <a:pt x="1608277" y="1608327"/>
                </a:lnTo>
                <a:lnTo>
                  <a:pt x="1639519" y="1575689"/>
                </a:lnTo>
                <a:lnTo>
                  <a:pt x="1669110" y="1541526"/>
                </a:lnTo>
                <a:lnTo>
                  <a:pt x="1697050" y="1505839"/>
                </a:lnTo>
                <a:lnTo>
                  <a:pt x="1723339" y="1469008"/>
                </a:lnTo>
                <a:lnTo>
                  <a:pt x="1747850" y="1430781"/>
                </a:lnTo>
                <a:lnTo>
                  <a:pt x="1770583" y="1391285"/>
                </a:lnTo>
                <a:lnTo>
                  <a:pt x="1791411" y="1350644"/>
                </a:lnTo>
                <a:lnTo>
                  <a:pt x="1810207" y="1308862"/>
                </a:lnTo>
                <a:lnTo>
                  <a:pt x="1827098" y="1266189"/>
                </a:lnTo>
                <a:lnTo>
                  <a:pt x="1841957" y="1222375"/>
                </a:lnTo>
                <a:lnTo>
                  <a:pt x="1854530" y="1177670"/>
                </a:lnTo>
                <a:lnTo>
                  <a:pt x="1865071" y="1132077"/>
                </a:lnTo>
                <a:lnTo>
                  <a:pt x="1873453" y="1085723"/>
                </a:lnTo>
                <a:lnTo>
                  <a:pt x="1879422" y="1038478"/>
                </a:lnTo>
                <a:lnTo>
                  <a:pt x="1882978" y="990726"/>
                </a:lnTo>
                <a:lnTo>
                  <a:pt x="1884248" y="942213"/>
                </a:lnTo>
                <a:lnTo>
                  <a:pt x="1882978" y="893699"/>
                </a:lnTo>
                <a:lnTo>
                  <a:pt x="1879422" y="845947"/>
                </a:lnTo>
                <a:lnTo>
                  <a:pt x="1873453" y="798702"/>
                </a:lnTo>
                <a:lnTo>
                  <a:pt x="1865071" y="752348"/>
                </a:lnTo>
                <a:lnTo>
                  <a:pt x="1854530" y="706754"/>
                </a:lnTo>
                <a:lnTo>
                  <a:pt x="1841957" y="662051"/>
                </a:lnTo>
                <a:lnTo>
                  <a:pt x="1827098" y="618236"/>
                </a:lnTo>
                <a:lnTo>
                  <a:pt x="1810207" y="575437"/>
                </a:lnTo>
                <a:lnTo>
                  <a:pt x="1791411" y="533780"/>
                </a:lnTo>
                <a:lnTo>
                  <a:pt x="1770583" y="493140"/>
                </a:lnTo>
                <a:lnTo>
                  <a:pt x="1747850" y="453643"/>
                </a:lnTo>
                <a:lnTo>
                  <a:pt x="1723339" y="415416"/>
                </a:lnTo>
                <a:lnTo>
                  <a:pt x="1697050" y="378460"/>
                </a:lnTo>
                <a:lnTo>
                  <a:pt x="1669110" y="342900"/>
                </a:lnTo>
                <a:lnTo>
                  <a:pt x="1639519" y="308737"/>
                </a:lnTo>
                <a:lnTo>
                  <a:pt x="1608277" y="275970"/>
                </a:lnTo>
                <a:lnTo>
                  <a:pt x="1575638" y="244728"/>
                </a:lnTo>
                <a:lnTo>
                  <a:pt x="1541475" y="215137"/>
                </a:lnTo>
                <a:lnTo>
                  <a:pt x="1505788" y="187198"/>
                </a:lnTo>
                <a:lnTo>
                  <a:pt x="1468958" y="160909"/>
                </a:lnTo>
                <a:lnTo>
                  <a:pt x="1430731" y="136398"/>
                </a:lnTo>
                <a:lnTo>
                  <a:pt x="1391234" y="113791"/>
                </a:lnTo>
                <a:lnTo>
                  <a:pt x="1350594" y="92963"/>
                </a:lnTo>
                <a:lnTo>
                  <a:pt x="1308811" y="74040"/>
                </a:lnTo>
                <a:lnTo>
                  <a:pt x="1266139" y="57150"/>
                </a:lnTo>
                <a:lnTo>
                  <a:pt x="1222324" y="42417"/>
                </a:lnTo>
                <a:lnTo>
                  <a:pt x="1177620" y="29717"/>
                </a:lnTo>
                <a:lnTo>
                  <a:pt x="1132027" y="19176"/>
                </a:lnTo>
                <a:lnTo>
                  <a:pt x="1085672" y="10794"/>
                </a:lnTo>
                <a:lnTo>
                  <a:pt x="1038428" y="4825"/>
                </a:lnTo>
                <a:lnTo>
                  <a:pt x="990676" y="1269"/>
                </a:lnTo>
                <a:lnTo>
                  <a:pt x="942162" y="0"/>
                </a:lnTo>
                <a:close/>
              </a:path>
            </a:pathLst>
          </a:custGeom>
          <a:solidFill>
            <a:srgbClr val="D94AAA"/>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p:nvPr/>
        </p:nvSpPr>
        <p:spPr>
          <a:xfrm>
            <a:off x="702735" y="1878949"/>
            <a:ext cx="1302067" cy="90435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1" name="object 11"/>
          <p:cNvSpPr/>
          <p:nvPr/>
        </p:nvSpPr>
        <p:spPr>
          <a:xfrm>
            <a:off x="2587751" y="1416176"/>
            <a:ext cx="1829943" cy="182994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p:nvPr/>
        </p:nvSpPr>
        <p:spPr>
          <a:xfrm>
            <a:off x="2793682" y="1622011"/>
            <a:ext cx="1418748" cy="1418273"/>
          </a:xfrm>
          <a:custGeom>
            <a:avLst/>
            <a:gdLst/>
            <a:ahLst/>
            <a:cxnLst/>
            <a:rect l="l" t="t" r="r" b="b"/>
            <a:pathLst>
              <a:path w="1891664" h="1891029">
                <a:moveTo>
                  <a:pt x="945641" y="0"/>
                </a:moveTo>
                <a:lnTo>
                  <a:pt x="897001" y="1269"/>
                </a:lnTo>
                <a:lnTo>
                  <a:pt x="848994" y="4825"/>
                </a:lnTo>
                <a:lnTo>
                  <a:pt x="801624" y="10921"/>
                </a:lnTo>
                <a:lnTo>
                  <a:pt x="755014" y="19176"/>
                </a:lnTo>
                <a:lnTo>
                  <a:pt x="709294" y="29717"/>
                </a:lnTo>
                <a:lnTo>
                  <a:pt x="664463" y="42544"/>
                </a:lnTo>
                <a:lnTo>
                  <a:pt x="620522" y="57403"/>
                </a:lnTo>
                <a:lnTo>
                  <a:pt x="577595" y="74294"/>
                </a:lnTo>
                <a:lnTo>
                  <a:pt x="535686" y="93217"/>
                </a:lnTo>
                <a:lnTo>
                  <a:pt x="494918" y="114172"/>
                </a:lnTo>
                <a:lnTo>
                  <a:pt x="455294" y="136905"/>
                </a:lnTo>
                <a:lnTo>
                  <a:pt x="416940" y="161416"/>
                </a:lnTo>
                <a:lnTo>
                  <a:pt x="379856" y="187832"/>
                </a:lnTo>
                <a:lnTo>
                  <a:pt x="344169" y="215900"/>
                </a:lnTo>
                <a:lnTo>
                  <a:pt x="309879" y="245617"/>
                </a:lnTo>
                <a:lnTo>
                  <a:pt x="276987" y="276859"/>
                </a:lnTo>
                <a:lnTo>
                  <a:pt x="245617" y="309752"/>
                </a:lnTo>
                <a:lnTo>
                  <a:pt x="215900" y="344042"/>
                </a:lnTo>
                <a:lnTo>
                  <a:pt x="187832" y="379729"/>
                </a:lnTo>
                <a:lnTo>
                  <a:pt x="161543" y="416813"/>
                </a:lnTo>
                <a:lnTo>
                  <a:pt x="136905" y="455167"/>
                </a:lnTo>
                <a:lnTo>
                  <a:pt x="114173" y="494791"/>
                </a:lnTo>
                <a:lnTo>
                  <a:pt x="93217" y="535558"/>
                </a:lnTo>
                <a:lnTo>
                  <a:pt x="74294" y="577468"/>
                </a:lnTo>
                <a:lnTo>
                  <a:pt x="57403" y="620394"/>
                </a:lnTo>
                <a:lnTo>
                  <a:pt x="42544" y="664337"/>
                </a:lnTo>
                <a:lnTo>
                  <a:pt x="29717" y="709167"/>
                </a:lnTo>
                <a:lnTo>
                  <a:pt x="19176" y="754888"/>
                </a:lnTo>
                <a:lnTo>
                  <a:pt x="10922" y="801496"/>
                </a:lnTo>
                <a:lnTo>
                  <a:pt x="4825" y="848867"/>
                </a:lnTo>
                <a:lnTo>
                  <a:pt x="1269" y="896874"/>
                </a:lnTo>
                <a:lnTo>
                  <a:pt x="0" y="945514"/>
                </a:lnTo>
                <a:lnTo>
                  <a:pt x="1269" y="994155"/>
                </a:lnTo>
                <a:lnTo>
                  <a:pt x="4825" y="1042162"/>
                </a:lnTo>
                <a:lnTo>
                  <a:pt x="10922" y="1089532"/>
                </a:lnTo>
                <a:lnTo>
                  <a:pt x="19176" y="1136014"/>
                </a:lnTo>
                <a:lnTo>
                  <a:pt x="29717" y="1181862"/>
                </a:lnTo>
                <a:lnTo>
                  <a:pt x="42544" y="1226692"/>
                </a:lnTo>
                <a:lnTo>
                  <a:pt x="57403" y="1270634"/>
                </a:lnTo>
                <a:lnTo>
                  <a:pt x="74294" y="1313561"/>
                </a:lnTo>
                <a:lnTo>
                  <a:pt x="93217" y="1355470"/>
                </a:lnTo>
                <a:lnTo>
                  <a:pt x="114173" y="1396238"/>
                </a:lnTo>
                <a:lnTo>
                  <a:pt x="136905" y="1435862"/>
                </a:lnTo>
                <a:lnTo>
                  <a:pt x="161543" y="1474215"/>
                </a:lnTo>
                <a:lnTo>
                  <a:pt x="187832" y="1511299"/>
                </a:lnTo>
                <a:lnTo>
                  <a:pt x="215900" y="1546986"/>
                </a:lnTo>
                <a:lnTo>
                  <a:pt x="245617" y="1581277"/>
                </a:lnTo>
                <a:lnTo>
                  <a:pt x="276987" y="1614042"/>
                </a:lnTo>
                <a:lnTo>
                  <a:pt x="309879" y="1645411"/>
                </a:lnTo>
                <a:lnTo>
                  <a:pt x="344169" y="1675129"/>
                </a:lnTo>
                <a:lnTo>
                  <a:pt x="379856" y="1703196"/>
                </a:lnTo>
                <a:lnTo>
                  <a:pt x="416940" y="1729612"/>
                </a:lnTo>
                <a:lnTo>
                  <a:pt x="455294" y="1754123"/>
                </a:lnTo>
                <a:lnTo>
                  <a:pt x="494918" y="1776856"/>
                </a:lnTo>
                <a:lnTo>
                  <a:pt x="535686" y="1797811"/>
                </a:lnTo>
                <a:lnTo>
                  <a:pt x="577595" y="1816734"/>
                </a:lnTo>
                <a:lnTo>
                  <a:pt x="620522" y="1833625"/>
                </a:lnTo>
                <a:lnTo>
                  <a:pt x="664463" y="1848484"/>
                </a:lnTo>
                <a:lnTo>
                  <a:pt x="709294" y="1861311"/>
                </a:lnTo>
                <a:lnTo>
                  <a:pt x="755014" y="1871852"/>
                </a:lnTo>
                <a:lnTo>
                  <a:pt x="801624" y="1880108"/>
                </a:lnTo>
                <a:lnTo>
                  <a:pt x="848994" y="1886203"/>
                </a:lnTo>
                <a:lnTo>
                  <a:pt x="897001" y="1889759"/>
                </a:lnTo>
                <a:lnTo>
                  <a:pt x="945641" y="1891029"/>
                </a:lnTo>
                <a:lnTo>
                  <a:pt x="994282" y="1889759"/>
                </a:lnTo>
                <a:lnTo>
                  <a:pt x="1042288" y="1886203"/>
                </a:lnTo>
                <a:lnTo>
                  <a:pt x="1089660" y="1880108"/>
                </a:lnTo>
                <a:lnTo>
                  <a:pt x="1136141" y="1871852"/>
                </a:lnTo>
                <a:lnTo>
                  <a:pt x="1181989" y="1861311"/>
                </a:lnTo>
                <a:lnTo>
                  <a:pt x="1226819" y="1848484"/>
                </a:lnTo>
                <a:lnTo>
                  <a:pt x="1270762" y="1833625"/>
                </a:lnTo>
                <a:lnTo>
                  <a:pt x="1313688" y="1816734"/>
                </a:lnTo>
                <a:lnTo>
                  <a:pt x="1355598" y="1797811"/>
                </a:lnTo>
                <a:lnTo>
                  <a:pt x="1396364" y="1776856"/>
                </a:lnTo>
                <a:lnTo>
                  <a:pt x="1435989" y="1754123"/>
                </a:lnTo>
                <a:lnTo>
                  <a:pt x="1474342" y="1729612"/>
                </a:lnTo>
                <a:lnTo>
                  <a:pt x="1511427" y="1703196"/>
                </a:lnTo>
                <a:lnTo>
                  <a:pt x="1547114" y="1675129"/>
                </a:lnTo>
                <a:lnTo>
                  <a:pt x="1581403" y="1645411"/>
                </a:lnTo>
                <a:lnTo>
                  <a:pt x="1614169" y="1614042"/>
                </a:lnTo>
                <a:lnTo>
                  <a:pt x="1645539" y="1581277"/>
                </a:lnTo>
                <a:lnTo>
                  <a:pt x="1675256" y="1546986"/>
                </a:lnTo>
                <a:lnTo>
                  <a:pt x="1703324" y="1511299"/>
                </a:lnTo>
                <a:lnTo>
                  <a:pt x="1729739" y="1474215"/>
                </a:lnTo>
                <a:lnTo>
                  <a:pt x="1754251" y="1435862"/>
                </a:lnTo>
                <a:lnTo>
                  <a:pt x="1776984" y="1396238"/>
                </a:lnTo>
                <a:lnTo>
                  <a:pt x="1797939" y="1355470"/>
                </a:lnTo>
                <a:lnTo>
                  <a:pt x="1816862" y="1313561"/>
                </a:lnTo>
                <a:lnTo>
                  <a:pt x="1833752" y="1270634"/>
                </a:lnTo>
                <a:lnTo>
                  <a:pt x="1848612" y="1226692"/>
                </a:lnTo>
                <a:lnTo>
                  <a:pt x="1861439" y="1181862"/>
                </a:lnTo>
                <a:lnTo>
                  <a:pt x="1871979" y="1136014"/>
                </a:lnTo>
                <a:lnTo>
                  <a:pt x="1880235" y="1089532"/>
                </a:lnTo>
                <a:lnTo>
                  <a:pt x="1886330" y="1042162"/>
                </a:lnTo>
                <a:lnTo>
                  <a:pt x="1889887" y="994155"/>
                </a:lnTo>
                <a:lnTo>
                  <a:pt x="1891156" y="945514"/>
                </a:lnTo>
                <a:lnTo>
                  <a:pt x="1889887" y="896874"/>
                </a:lnTo>
                <a:lnTo>
                  <a:pt x="1886330" y="848867"/>
                </a:lnTo>
                <a:lnTo>
                  <a:pt x="1880235" y="801496"/>
                </a:lnTo>
                <a:lnTo>
                  <a:pt x="1871979" y="754888"/>
                </a:lnTo>
                <a:lnTo>
                  <a:pt x="1861439" y="709167"/>
                </a:lnTo>
                <a:lnTo>
                  <a:pt x="1848612" y="664337"/>
                </a:lnTo>
                <a:lnTo>
                  <a:pt x="1833752" y="620394"/>
                </a:lnTo>
                <a:lnTo>
                  <a:pt x="1816862" y="577468"/>
                </a:lnTo>
                <a:lnTo>
                  <a:pt x="1797939" y="535558"/>
                </a:lnTo>
                <a:lnTo>
                  <a:pt x="1776984" y="494791"/>
                </a:lnTo>
                <a:lnTo>
                  <a:pt x="1754251" y="455167"/>
                </a:lnTo>
                <a:lnTo>
                  <a:pt x="1729739" y="416813"/>
                </a:lnTo>
                <a:lnTo>
                  <a:pt x="1703324" y="379729"/>
                </a:lnTo>
                <a:lnTo>
                  <a:pt x="1675256" y="344042"/>
                </a:lnTo>
                <a:lnTo>
                  <a:pt x="1645539" y="309752"/>
                </a:lnTo>
                <a:lnTo>
                  <a:pt x="1614169" y="276859"/>
                </a:lnTo>
                <a:lnTo>
                  <a:pt x="1581403" y="245617"/>
                </a:lnTo>
                <a:lnTo>
                  <a:pt x="1547114" y="215900"/>
                </a:lnTo>
                <a:lnTo>
                  <a:pt x="1511427" y="187832"/>
                </a:lnTo>
                <a:lnTo>
                  <a:pt x="1474342" y="161416"/>
                </a:lnTo>
                <a:lnTo>
                  <a:pt x="1435989" y="136905"/>
                </a:lnTo>
                <a:lnTo>
                  <a:pt x="1396364" y="114172"/>
                </a:lnTo>
                <a:lnTo>
                  <a:pt x="1355598" y="93217"/>
                </a:lnTo>
                <a:lnTo>
                  <a:pt x="1313688" y="74294"/>
                </a:lnTo>
                <a:lnTo>
                  <a:pt x="1270762" y="57403"/>
                </a:lnTo>
                <a:lnTo>
                  <a:pt x="1226819" y="42544"/>
                </a:lnTo>
                <a:lnTo>
                  <a:pt x="1181989" y="29717"/>
                </a:lnTo>
                <a:lnTo>
                  <a:pt x="1136141" y="19176"/>
                </a:lnTo>
                <a:lnTo>
                  <a:pt x="1089660" y="10921"/>
                </a:lnTo>
                <a:lnTo>
                  <a:pt x="1042288" y="4825"/>
                </a:lnTo>
                <a:lnTo>
                  <a:pt x="994282" y="1269"/>
                </a:lnTo>
                <a:lnTo>
                  <a:pt x="945641" y="0"/>
                </a:lnTo>
                <a:close/>
              </a:path>
            </a:pathLst>
          </a:custGeom>
          <a:solidFill>
            <a:srgbClr val="6E2E9F"/>
          </a:solidFill>
        </p:spPr>
        <p:txBody>
          <a:bodyPr wrap="square" lIns="0" tIns="0" rIns="0" bIns="0" rtlCol="0"/>
          <a:lstStyle/>
          <a:p>
            <a:endParaRPr sz="1350" kern="1200">
              <a:solidFill>
                <a:prstClr val="black"/>
              </a:solidFill>
              <a:latin typeface="Calibri"/>
              <a:ea typeface="+mn-ea"/>
              <a:cs typeface="+mn-cs"/>
            </a:endParaRPr>
          </a:p>
        </p:txBody>
      </p:sp>
      <p:sp>
        <p:nvSpPr>
          <p:cNvPr id="13" name="object 13"/>
          <p:cNvSpPr/>
          <p:nvPr/>
        </p:nvSpPr>
        <p:spPr>
          <a:xfrm>
            <a:off x="3078289" y="1977419"/>
            <a:ext cx="861107" cy="80588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4" name="object 14"/>
          <p:cNvSpPr/>
          <p:nvPr/>
        </p:nvSpPr>
        <p:spPr>
          <a:xfrm>
            <a:off x="3078289" y="1977391"/>
            <a:ext cx="928211" cy="806291"/>
          </a:xfrm>
          <a:custGeom>
            <a:avLst/>
            <a:gdLst/>
            <a:ahLst/>
            <a:cxnLst/>
            <a:rect l="l" t="t" r="r" b="b"/>
            <a:pathLst>
              <a:path w="1237614" h="1075054">
                <a:moveTo>
                  <a:pt x="1237106" y="0"/>
                </a:moveTo>
                <a:lnTo>
                  <a:pt x="0" y="1074546"/>
                </a:lnTo>
              </a:path>
            </a:pathLst>
          </a:custGeom>
          <a:ln w="76200">
            <a:solidFill>
              <a:srgbClr val="FFFFFF"/>
            </a:solidFill>
          </a:ln>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2985706" y="1977390"/>
            <a:ext cx="953929" cy="741045"/>
          </a:xfrm>
          <a:custGeom>
            <a:avLst/>
            <a:gdLst/>
            <a:ahLst/>
            <a:cxnLst/>
            <a:rect l="l" t="t" r="r" b="b"/>
            <a:pathLst>
              <a:path w="1271904" h="988060">
                <a:moveTo>
                  <a:pt x="0" y="0"/>
                </a:moveTo>
                <a:lnTo>
                  <a:pt x="1271651" y="987678"/>
                </a:lnTo>
              </a:path>
            </a:pathLst>
          </a:custGeom>
          <a:ln w="76200">
            <a:solidFill>
              <a:srgbClr val="FFFFFF"/>
            </a:solidFill>
          </a:ln>
        </p:spPr>
        <p:txBody>
          <a:bodyPr wrap="square" lIns="0" tIns="0" rIns="0" bIns="0" rtlCol="0"/>
          <a:lstStyle/>
          <a:p>
            <a:endParaRPr sz="1350" kern="1200">
              <a:solidFill>
                <a:prstClr val="black"/>
              </a:solidFill>
              <a:latin typeface="Calibri"/>
              <a:ea typeface="+mn-ea"/>
              <a:cs typeface="+mn-cs"/>
            </a:endParaRPr>
          </a:p>
        </p:txBody>
      </p:sp>
      <p:sp>
        <p:nvSpPr>
          <p:cNvPr id="16" name="object 16"/>
          <p:cNvSpPr/>
          <p:nvPr/>
        </p:nvSpPr>
        <p:spPr>
          <a:xfrm>
            <a:off x="4738877" y="1416176"/>
            <a:ext cx="1831086" cy="182994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7" name="object 17"/>
          <p:cNvSpPr/>
          <p:nvPr/>
        </p:nvSpPr>
        <p:spPr>
          <a:xfrm>
            <a:off x="4945380" y="1622011"/>
            <a:ext cx="1418273" cy="1418273"/>
          </a:xfrm>
          <a:custGeom>
            <a:avLst/>
            <a:gdLst/>
            <a:ahLst/>
            <a:cxnLst/>
            <a:rect l="l" t="t" r="r" b="b"/>
            <a:pathLst>
              <a:path w="1891029" h="1891029">
                <a:moveTo>
                  <a:pt x="945514" y="0"/>
                </a:moveTo>
                <a:lnTo>
                  <a:pt x="896874" y="1269"/>
                </a:lnTo>
                <a:lnTo>
                  <a:pt x="848867" y="4825"/>
                </a:lnTo>
                <a:lnTo>
                  <a:pt x="801496" y="10921"/>
                </a:lnTo>
                <a:lnTo>
                  <a:pt x="754887" y="19176"/>
                </a:lnTo>
                <a:lnTo>
                  <a:pt x="709167" y="29717"/>
                </a:lnTo>
                <a:lnTo>
                  <a:pt x="664336" y="42544"/>
                </a:lnTo>
                <a:lnTo>
                  <a:pt x="620394" y="57403"/>
                </a:lnTo>
                <a:lnTo>
                  <a:pt x="577468" y="74294"/>
                </a:lnTo>
                <a:lnTo>
                  <a:pt x="535558" y="93217"/>
                </a:lnTo>
                <a:lnTo>
                  <a:pt x="494791" y="114172"/>
                </a:lnTo>
                <a:lnTo>
                  <a:pt x="455167" y="136905"/>
                </a:lnTo>
                <a:lnTo>
                  <a:pt x="416813" y="161416"/>
                </a:lnTo>
                <a:lnTo>
                  <a:pt x="379729" y="187832"/>
                </a:lnTo>
                <a:lnTo>
                  <a:pt x="344042" y="215900"/>
                </a:lnTo>
                <a:lnTo>
                  <a:pt x="309752" y="245617"/>
                </a:lnTo>
                <a:lnTo>
                  <a:pt x="276859" y="276859"/>
                </a:lnTo>
                <a:lnTo>
                  <a:pt x="245617" y="309752"/>
                </a:lnTo>
                <a:lnTo>
                  <a:pt x="215900" y="344042"/>
                </a:lnTo>
                <a:lnTo>
                  <a:pt x="187832" y="379729"/>
                </a:lnTo>
                <a:lnTo>
                  <a:pt x="161416" y="416813"/>
                </a:lnTo>
                <a:lnTo>
                  <a:pt x="136905" y="455167"/>
                </a:lnTo>
                <a:lnTo>
                  <a:pt x="114173" y="494791"/>
                </a:lnTo>
                <a:lnTo>
                  <a:pt x="93217" y="535558"/>
                </a:lnTo>
                <a:lnTo>
                  <a:pt x="74294" y="577468"/>
                </a:lnTo>
                <a:lnTo>
                  <a:pt x="57403" y="620394"/>
                </a:lnTo>
                <a:lnTo>
                  <a:pt x="42544" y="664337"/>
                </a:lnTo>
                <a:lnTo>
                  <a:pt x="29717" y="709167"/>
                </a:lnTo>
                <a:lnTo>
                  <a:pt x="19176" y="754888"/>
                </a:lnTo>
                <a:lnTo>
                  <a:pt x="10921" y="801496"/>
                </a:lnTo>
                <a:lnTo>
                  <a:pt x="4825" y="848867"/>
                </a:lnTo>
                <a:lnTo>
                  <a:pt x="1269" y="896874"/>
                </a:lnTo>
                <a:lnTo>
                  <a:pt x="0" y="945514"/>
                </a:lnTo>
                <a:lnTo>
                  <a:pt x="1269" y="994155"/>
                </a:lnTo>
                <a:lnTo>
                  <a:pt x="4825" y="1042162"/>
                </a:lnTo>
                <a:lnTo>
                  <a:pt x="10921" y="1089532"/>
                </a:lnTo>
                <a:lnTo>
                  <a:pt x="19176" y="1136014"/>
                </a:lnTo>
                <a:lnTo>
                  <a:pt x="29717" y="1181862"/>
                </a:lnTo>
                <a:lnTo>
                  <a:pt x="42544" y="1226692"/>
                </a:lnTo>
                <a:lnTo>
                  <a:pt x="57403" y="1270634"/>
                </a:lnTo>
                <a:lnTo>
                  <a:pt x="74294" y="1313561"/>
                </a:lnTo>
                <a:lnTo>
                  <a:pt x="93217" y="1355470"/>
                </a:lnTo>
                <a:lnTo>
                  <a:pt x="114173" y="1396238"/>
                </a:lnTo>
                <a:lnTo>
                  <a:pt x="136905" y="1435862"/>
                </a:lnTo>
                <a:lnTo>
                  <a:pt x="161416" y="1474215"/>
                </a:lnTo>
                <a:lnTo>
                  <a:pt x="187832" y="1511299"/>
                </a:lnTo>
                <a:lnTo>
                  <a:pt x="215900" y="1546986"/>
                </a:lnTo>
                <a:lnTo>
                  <a:pt x="245617" y="1581277"/>
                </a:lnTo>
                <a:lnTo>
                  <a:pt x="276859" y="1614042"/>
                </a:lnTo>
                <a:lnTo>
                  <a:pt x="309752" y="1645411"/>
                </a:lnTo>
                <a:lnTo>
                  <a:pt x="344042" y="1675129"/>
                </a:lnTo>
                <a:lnTo>
                  <a:pt x="379729" y="1703196"/>
                </a:lnTo>
                <a:lnTo>
                  <a:pt x="416813" y="1729612"/>
                </a:lnTo>
                <a:lnTo>
                  <a:pt x="455167" y="1754123"/>
                </a:lnTo>
                <a:lnTo>
                  <a:pt x="494791" y="1776856"/>
                </a:lnTo>
                <a:lnTo>
                  <a:pt x="535558" y="1797811"/>
                </a:lnTo>
                <a:lnTo>
                  <a:pt x="577468" y="1816734"/>
                </a:lnTo>
                <a:lnTo>
                  <a:pt x="620394" y="1833625"/>
                </a:lnTo>
                <a:lnTo>
                  <a:pt x="664336" y="1848484"/>
                </a:lnTo>
                <a:lnTo>
                  <a:pt x="709167" y="1861311"/>
                </a:lnTo>
                <a:lnTo>
                  <a:pt x="754887" y="1871852"/>
                </a:lnTo>
                <a:lnTo>
                  <a:pt x="801496" y="1880108"/>
                </a:lnTo>
                <a:lnTo>
                  <a:pt x="848867" y="1886203"/>
                </a:lnTo>
                <a:lnTo>
                  <a:pt x="896874" y="1889759"/>
                </a:lnTo>
                <a:lnTo>
                  <a:pt x="945514" y="1891029"/>
                </a:lnTo>
                <a:lnTo>
                  <a:pt x="994155" y="1889759"/>
                </a:lnTo>
                <a:lnTo>
                  <a:pt x="1042161" y="1886203"/>
                </a:lnTo>
                <a:lnTo>
                  <a:pt x="1089532" y="1880108"/>
                </a:lnTo>
                <a:lnTo>
                  <a:pt x="1136014" y="1871852"/>
                </a:lnTo>
                <a:lnTo>
                  <a:pt x="1181861" y="1861311"/>
                </a:lnTo>
                <a:lnTo>
                  <a:pt x="1226692" y="1848484"/>
                </a:lnTo>
                <a:lnTo>
                  <a:pt x="1270634" y="1833625"/>
                </a:lnTo>
                <a:lnTo>
                  <a:pt x="1313560" y="1816734"/>
                </a:lnTo>
                <a:lnTo>
                  <a:pt x="1355470" y="1797811"/>
                </a:lnTo>
                <a:lnTo>
                  <a:pt x="1396237" y="1776856"/>
                </a:lnTo>
                <a:lnTo>
                  <a:pt x="1435861" y="1754123"/>
                </a:lnTo>
                <a:lnTo>
                  <a:pt x="1474215" y="1729612"/>
                </a:lnTo>
                <a:lnTo>
                  <a:pt x="1511300" y="1703196"/>
                </a:lnTo>
                <a:lnTo>
                  <a:pt x="1546986" y="1675129"/>
                </a:lnTo>
                <a:lnTo>
                  <a:pt x="1581277" y="1645411"/>
                </a:lnTo>
                <a:lnTo>
                  <a:pt x="1614042" y="1614042"/>
                </a:lnTo>
                <a:lnTo>
                  <a:pt x="1645411" y="1581277"/>
                </a:lnTo>
                <a:lnTo>
                  <a:pt x="1675129" y="1546986"/>
                </a:lnTo>
                <a:lnTo>
                  <a:pt x="1703196" y="1511299"/>
                </a:lnTo>
                <a:lnTo>
                  <a:pt x="1729612" y="1474215"/>
                </a:lnTo>
                <a:lnTo>
                  <a:pt x="1754124" y="1435862"/>
                </a:lnTo>
                <a:lnTo>
                  <a:pt x="1776856" y="1396238"/>
                </a:lnTo>
                <a:lnTo>
                  <a:pt x="1797811" y="1355470"/>
                </a:lnTo>
                <a:lnTo>
                  <a:pt x="1816734" y="1313561"/>
                </a:lnTo>
                <a:lnTo>
                  <a:pt x="1833626" y="1270634"/>
                </a:lnTo>
                <a:lnTo>
                  <a:pt x="1848484" y="1226692"/>
                </a:lnTo>
                <a:lnTo>
                  <a:pt x="1861311" y="1181862"/>
                </a:lnTo>
                <a:lnTo>
                  <a:pt x="1871852" y="1136014"/>
                </a:lnTo>
                <a:lnTo>
                  <a:pt x="1880107" y="1089532"/>
                </a:lnTo>
                <a:lnTo>
                  <a:pt x="1886203" y="1042162"/>
                </a:lnTo>
                <a:lnTo>
                  <a:pt x="1889759" y="994155"/>
                </a:lnTo>
                <a:lnTo>
                  <a:pt x="1891029" y="945514"/>
                </a:lnTo>
                <a:lnTo>
                  <a:pt x="1889759" y="896874"/>
                </a:lnTo>
                <a:lnTo>
                  <a:pt x="1886203" y="848867"/>
                </a:lnTo>
                <a:lnTo>
                  <a:pt x="1880107" y="801496"/>
                </a:lnTo>
                <a:lnTo>
                  <a:pt x="1871852" y="754888"/>
                </a:lnTo>
                <a:lnTo>
                  <a:pt x="1861311" y="709167"/>
                </a:lnTo>
                <a:lnTo>
                  <a:pt x="1848484" y="664337"/>
                </a:lnTo>
                <a:lnTo>
                  <a:pt x="1833626" y="620394"/>
                </a:lnTo>
                <a:lnTo>
                  <a:pt x="1816734" y="577468"/>
                </a:lnTo>
                <a:lnTo>
                  <a:pt x="1797811" y="535558"/>
                </a:lnTo>
                <a:lnTo>
                  <a:pt x="1776856" y="494791"/>
                </a:lnTo>
                <a:lnTo>
                  <a:pt x="1754124" y="455167"/>
                </a:lnTo>
                <a:lnTo>
                  <a:pt x="1729612" y="416813"/>
                </a:lnTo>
                <a:lnTo>
                  <a:pt x="1703196" y="379729"/>
                </a:lnTo>
                <a:lnTo>
                  <a:pt x="1675129" y="344042"/>
                </a:lnTo>
                <a:lnTo>
                  <a:pt x="1645411" y="309752"/>
                </a:lnTo>
                <a:lnTo>
                  <a:pt x="1614042" y="276859"/>
                </a:lnTo>
                <a:lnTo>
                  <a:pt x="1581277" y="245617"/>
                </a:lnTo>
                <a:lnTo>
                  <a:pt x="1546986" y="215900"/>
                </a:lnTo>
                <a:lnTo>
                  <a:pt x="1511300" y="187832"/>
                </a:lnTo>
                <a:lnTo>
                  <a:pt x="1474215" y="161416"/>
                </a:lnTo>
                <a:lnTo>
                  <a:pt x="1435861" y="136905"/>
                </a:lnTo>
                <a:lnTo>
                  <a:pt x="1396237" y="114172"/>
                </a:lnTo>
                <a:lnTo>
                  <a:pt x="1355470" y="93217"/>
                </a:lnTo>
                <a:lnTo>
                  <a:pt x="1313560" y="74294"/>
                </a:lnTo>
                <a:lnTo>
                  <a:pt x="1270634" y="57403"/>
                </a:lnTo>
                <a:lnTo>
                  <a:pt x="1226692" y="42544"/>
                </a:lnTo>
                <a:lnTo>
                  <a:pt x="1181861" y="29717"/>
                </a:lnTo>
                <a:lnTo>
                  <a:pt x="1136014" y="19176"/>
                </a:lnTo>
                <a:lnTo>
                  <a:pt x="1089532" y="10921"/>
                </a:lnTo>
                <a:lnTo>
                  <a:pt x="1042161" y="4825"/>
                </a:lnTo>
                <a:lnTo>
                  <a:pt x="994155" y="1269"/>
                </a:lnTo>
                <a:lnTo>
                  <a:pt x="945514" y="0"/>
                </a:lnTo>
                <a:close/>
              </a:path>
            </a:pathLst>
          </a:custGeom>
          <a:solidFill>
            <a:srgbClr val="D94AAA"/>
          </a:solidFill>
        </p:spPr>
        <p:txBody>
          <a:bodyPr wrap="square" lIns="0" tIns="0" rIns="0" bIns="0" rtlCol="0"/>
          <a:lstStyle/>
          <a:p>
            <a:endParaRPr sz="1350" kern="1200">
              <a:solidFill>
                <a:prstClr val="black"/>
              </a:solidFill>
              <a:latin typeface="Calibri"/>
              <a:ea typeface="+mn-ea"/>
              <a:cs typeface="+mn-cs"/>
            </a:endParaRPr>
          </a:p>
        </p:txBody>
      </p:sp>
      <p:sp>
        <p:nvSpPr>
          <p:cNvPr id="18" name="object 18"/>
          <p:cNvSpPr/>
          <p:nvPr/>
        </p:nvSpPr>
        <p:spPr>
          <a:xfrm>
            <a:off x="5211223" y="1855565"/>
            <a:ext cx="886520" cy="10114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9" name="object 19"/>
          <p:cNvSpPr/>
          <p:nvPr/>
        </p:nvSpPr>
        <p:spPr>
          <a:xfrm>
            <a:off x="5414391" y="2422779"/>
            <a:ext cx="486728" cy="486728"/>
          </a:xfrm>
          <a:custGeom>
            <a:avLst/>
            <a:gdLst/>
            <a:ahLst/>
            <a:cxnLst/>
            <a:rect l="l" t="t" r="r" b="b"/>
            <a:pathLst>
              <a:path w="648970" h="648970">
                <a:moveTo>
                  <a:pt x="0" y="324230"/>
                </a:moveTo>
                <a:lnTo>
                  <a:pt x="3555" y="276351"/>
                </a:lnTo>
                <a:lnTo>
                  <a:pt x="13715" y="230631"/>
                </a:lnTo>
                <a:lnTo>
                  <a:pt x="30098" y="187578"/>
                </a:lnTo>
                <a:lnTo>
                  <a:pt x="52196" y="147700"/>
                </a:lnTo>
                <a:lnTo>
                  <a:pt x="79501" y="111505"/>
                </a:lnTo>
                <a:lnTo>
                  <a:pt x="111505" y="79501"/>
                </a:lnTo>
                <a:lnTo>
                  <a:pt x="147700" y="52197"/>
                </a:lnTo>
                <a:lnTo>
                  <a:pt x="187578" y="30099"/>
                </a:lnTo>
                <a:lnTo>
                  <a:pt x="230631" y="13715"/>
                </a:lnTo>
                <a:lnTo>
                  <a:pt x="276351" y="3555"/>
                </a:lnTo>
                <a:lnTo>
                  <a:pt x="324230" y="0"/>
                </a:lnTo>
                <a:lnTo>
                  <a:pt x="372109" y="3555"/>
                </a:lnTo>
                <a:lnTo>
                  <a:pt x="417829" y="13715"/>
                </a:lnTo>
                <a:lnTo>
                  <a:pt x="460882" y="30099"/>
                </a:lnTo>
                <a:lnTo>
                  <a:pt x="500760" y="52197"/>
                </a:lnTo>
                <a:lnTo>
                  <a:pt x="536955" y="79501"/>
                </a:lnTo>
                <a:lnTo>
                  <a:pt x="568959" y="111505"/>
                </a:lnTo>
                <a:lnTo>
                  <a:pt x="596264" y="147700"/>
                </a:lnTo>
                <a:lnTo>
                  <a:pt x="618362" y="187578"/>
                </a:lnTo>
                <a:lnTo>
                  <a:pt x="634745" y="230631"/>
                </a:lnTo>
                <a:lnTo>
                  <a:pt x="644905" y="276351"/>
                </a:lnTo>
                <a:lnTo>
                  <a:pt x="648461" y="324230"/>
                </a:lnTo>
                <a:lnTo>
                  <a:pt x="644905" y="372110"/>
                </a:lnTo>
                <a:lnTo>
                  <a:pt x="634745" y="417829"/>
                </a:lnTo>
                <a:lnTo>
                  <a:pt x="618362" y="460882"/>
                </a:lnTo>
                <a:lnTo>
                  <a:pt x="596264" y="500760"/>
                </a:lnTo>
                <a:lnTo>
                  <a:pt x="568959" y="536955"/>
                </a:lnTo>
                <a:lnTo>
                  <a:pt x="536955" y="568959"/>
                </a:lnTo>
                <a:lnTo>
                  <a:pt x="500760" y="596264"/>
                </a:lnTo>
                <a:lnTo>
                  <a:pt x="460882" y="618363"/>
                </a:lnTo>
                <a:lnTo>
                  <a:pt x="417829" y="634745"/>
                </a:lnTo>
                <a:lnTo>
                  <a:pt x="372109" y="644905"/>
                </a:lnTo>
                <a:lnTo>
                  <a:pt x="324230" y="648461"/>
                </a:lnTo>
                <a:lnTo>
                  <a:pt x="276351" y="644905"/>
                </a:lnTo>
                <a:lnTo>
                  <a:pt x="230631" y="634745"/>
                </a:lnTo>
                <a:lnTo>
                  <a:pt x="187578" y="618363"/>
                </a:lnTo>
                <a:lnTo>
                  <a:pt x="147700" y="596264"/>
                </a:lnTo>
                <a:lnTo>
                  <a:pt x="111505" y="568959"/>
                </a:lnTo>
                <a:lnTo>
                  <a:pt x="79501" y="536955"/>
                </a:lnTo>
                <a:lnTo>
                  <a:pt x="52196" y="500760"/>
                </a:lnTo>
                <a:lnTo>
                  <a:pt x="30098" y="460882"/>
                </a:lnTo>
                <a:lnTo>
                  <a:pt x="13715" y="417829"/>
                </a:lnTo>
                <a:lnTo>
                  <a:pt x="3555" y="372110"/>
                </a:lnTo>
                <a:lnTo>
                  <a:pt x="0" y="324230"/>
                </a:lnTo>
                <a:close/>
              </a:path>
            </a:pathLst>
          </a:custGeom>
          <a:ln w="38100">
            <a:solidFill>
              <a:srgbClr val="FFFFFF"/>
            </a:solidFill>
          </a:ln>
        </p:spPr>
        <p:txBody>
          <a:bodyPr wrap="square" lIns="0" tIns="0" rIns="0" bIns="0" rtlCol="0"/>
          <a:lstStyle/>
          <a:p>
            <a:endParaRPr sz="1350" kern="1200">
              <a:solidFill>
                <a:prstClr val="black"/>
              </a:solidFill>
              <a:latin typeface="Calibri"/>
              <a:ea typeface="+mn-ea"/>
              <a:cs typeface="+mn-cs"/>
            </a:endParaRPr>
          </a:p>
        </p:txBody>
      </p:sp>
      <p:sp>
        <p:nvSpPr>
          <p:cNvPr id="20" name="object 20"/>
          <p:cNvSpPr/>
          <p:nvPr/>
        </p:nvSpPr>
        <p:spPr>
          <a:xfrm>
            <a:off x="6911435" y="1626003"/>
            <a:ext cx="1829943" cy="182994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1" name="object 21"/>
          <p:cNvSpPr/>
          <p:nvPr/>
        </p:nvSpPr>
        <p:spPr>
          <a:xfrm>
            <a:off x="7096982" y="1622011"/>
            <a:ext cx="1418748" cy="1418273"/>
          </a:xfrm>
          <a:custGeom>
            <a:avLst/>
            <a:gdLst/>
            <a:ahLst/>
            <a:cxnLst/>
            <a:rect l="l" t="t" r="r" b="b"/>
            <a:pathLst>
              <a:path w="1891665" h="1891029">
                <a:moveTo>
                  <a:pt x="945641" y="0"/>
                </a:moveTo>
                <a:lnTo>
                  <a:pt x="897001" y="1269"/>
                </a:lnTo>
                <a:lnTo>
                  <a:pt x="848995" y="4825"/>
                </a:lnTo>
                <a:lnTo>
                  <a:pt x="801624" y="10921"/>
                </a:lnTo>
                <a:lnTo>
                  <a:pt x="755014" y="19176"/>
                </a:lnTo>
                <a:lnTo>
                  <a:pt x="709295" y="29717"/>
                </a:lnTo>
                <a:lnTo>
                  <a:pt x="664463" y="42544"/>
                </a:lnTo>
                <a:lnTo>
                  <a:pt x="620522" y="57403"/>
                </a:lnTo>
                <a:lnTo>
                  <a:pt x="577596" y="74294"/>
                </a:lnTo>
                <a:lnTo>
                  <a:pt x="535685" y="93217"/>
                </a:lnTo>
                <a:lnTo>
                  <a:pt x="494918" y="114172"/>
                </a:lnTo>
                <a:lnTo>
                  <a:pt x="455295" y="136905"/>
                </a:lnTo>
                <a:lnTo>
                  <a:pt x="416940" y="161416"/>
                </a:lnTo>
                <a:lnTo>
                  <a:pt x="379856" y="187832"/>
                </a:lnTo>
                <a:lnTo>
                  <a:pt x="344170" y="215900"/>
                </a:lnTo>
                <a:lnTo>
                  <a:pt x="309879" y="245617"/>
                </a:lnTo>
                <a:lnTo>
                  <a:pt x="276986" y="276859"/>
                </a:lnTo>
                <a:lnTo>
                  <a:pt x="245617" y="309752"/>
                </a:lnTo>
                <a:lnTo>
                  <a:pt x="215900" y="344042"/>
                </a:lnTo>
                <a:lnTo>
                  <a:pt x="187832" y="379729"/>
                </a:lnTo>
                <a:lnTo>
                  <a:pt x="161543" y="416813"/>
                </a:lnTo>
                <a:lnTo>
                  <a:pt x="136905" y="455167"/>
                </a:lnTo>
                <a:lnTo>
                  <a:pt x="114173" y="494791"/>
                </a:lnTo>
                <a:lnTo>
                  <a:pt x="93217" y="535558"/>
                </a:lnTo>
                <a:lnTo>
                  <a:pt x="74295" y="577468"/>
                </a:lnTo>
                <a:lnTo>
                  <a:pt x="57403" y="620394"/>
                </a:lnTo>
                <a:lnTo>
                  <a:pt x="42545" y="664337"/>
                </a:lnTo>
                <a:lnTo>
                  <a:pt x="29717" y="709167"/>
                </a:lnTo>
                <a:lnTo>
                  <a:pt x="19176" y="754888"/>
                </a:lnTo>
                <a:lnTo>
                  <a:pt x="10922" y="801496"/>
                </a:lnTo>
                <a:lnTo>
                  <a:pt x="4825" y="848867"/>
                </a:lnTo>
                <a:lnTo>
                  <a:pt x="1270" y="896874"/>
                </a:lnTo>
                <a:lnTo>
                  <a:pt x="0" y="945514"/>
                </a:lnTo>
                <a:lnTo>
                  <a:pt x="1270" y="994155"/>
                </a:lnTo>
                <a:lnTo>
                  <a:pt x="4825" y="1042162"/>
                </a:lnTo>
                <a:lnTo>
                  <a:pt x="10922" y="1089532"/>
                </a:lnTo>
                <a:lnTo>
                  <a:pt x="19176" y="1136014"/>
                </a:lnTo>
                <a:lnTo>
                  <a:pt x="29717" y="1181862"/>
                </a:lnTo>
                <a:lnTo>
                  <a:pt x="42545" y="1226692"/>
                </a:lnTo>
                <a:lnTo>
                  <a:pt x="57403" y="1270634"/>
                </a:lnTo>
                <a:lnTo>
                  <a:pt x="74295" y="1313561"/>
                </a:lnTo>
                <a:lnTo>
                  <a:pt x="93217" y="1355470"/>
                </a:lnTo>
                <a:lnTo>
                  <a:pt x="114173" y="1396238"/>
                </a:lnTo>
                <a:lnTo>
                  <a:pt x="136905" y="1435862"/>
                </a:lnTo>
                <a:lnTo>
                  <a:pt x="161543" y="1474215"/>
                </a:lnTo>
                <a:lnTo>
                  <a:pt x="187832" y="1511299"/>
                </a:lnTo>
                <a:lnTo>
                  <a:pt x="215900" y="1546986"/>
                </a:lnTo>
                <a:lnTo>
                  <a:pt x="245617" y="1581277"/>
                </a:lnTo>
                <a:lnTo>
                  <a:pt x="276986" y="1614042"/>
                </a:lnTo>
                <a:lnTo>
                  <a:pt x="309879" y="1645411"/>
                </a:lnTo>
                <a:lnTo>
                  <a:pt x="344170" y="1675129"/>
                </a:lnTo>
                <a:lnTo>
                  <a:pt x="379856" y="1703196"/>
                </a:lnTo>
                <a:lnTo>
                  <a:pt x="416940" y="1729612"/>
                </a:lnTo>
                <a:lnTo>
                  <a:pt x="455295" y="1754123"/>
                </a:lnTo>
                <a:lnTo>
                  <a:pt x="494918" y="1776856"/>
                </a:lnTo>
                <a:lnTo>
                  <a:pt x="535685" y="1797811"/>
                </a:lnTo>
                <a:lnTo>
                  <a:pt x="577596" y="1816734"/>
                </a:lnTo>
                <a:lnTo>
                  <a:pt x="620522" y="1833625"/>
                </a:lnTo>
                <a:lnTo>
                  <a:pt x="664463" y="1848484"/>
                </a:lnTo>
                <a:lnTo>
                  <a:pt x="709295" y="1861311"/>
                </a:lnTo>
                <a:lnTo>
                  <a:pt x="755014" y="1871852"/>
                </a:lnTo>
                <a:lnTo>
                  <a:pt x="801624" y="1880108"/>
                </a:lnTo>
                <a:lnTo>
                  <a:pt x="848995" y="1886203"/>
                </a:lnTo>
                <a:lnTo>
                  <a:pt x="897001" y="1889759"/>
                </a:lnTo>
                <a:lnTo>
                  <a:pt x="945641" y="1891029"/>
                </a:lnTo>
                <a:lnTo>
                  <a:pt x="994282" y="1889759"/>
                </a:lnTo>
                <a:lnTo>
                  <a:pt x="1042288" y="1886203"/>
                </a:lnTo>
                <a:lnTo>
                  <a:pt x="1089659" y="1880108"/>
                </a:lnTo>
                <a:lnTo>
                  <a:pt x="1136141" y="1871852"/>
                </a:lnTo>
                <a:lnTo>
                  <a:pt x="1181988" y="1861311"/>
                </a:lnTo>
                <a:lnTo>
                  <a:pt x="1226820" y="1848484"/>
                </a:lnTo>
                <a:lnTo>
                  <a:pt x="1270761" y="1833625"/>
                </a:lnTo>
                <a:lnTo>
                  <a:pt x="1313687" y="1816734"/>
                </a:lnTo>
                <a:lnTo>
                  <a:pt x="1355598" y="1797811"/>
                </a:lnTo>
                <a:lnTo>
                  <a:pt x="1396364" y="1776856"/>
                </a:lnTo>
                <a:lnTo>
                  <a:pt x="1435988" y="1754123"/>
                </a:lnTo>
                <a:lnTo>
                  <a:pt x="1474342" y="1729612"/>
                </a:lnTo>
                <a:lnTo>
                  <a:pt x="1511427" y="1703196"/>
                </a:lnTo>
                <a:lnTo>
                  <a:pt x="1547113" y="1675129"/>
                </a:lnTo>
                <a:lnTo>
                  <a:pt x="1581403" y="1645411"/>
                </a:lnTo>
                <a:lnTo>
                  <a:pt x="1614170" y="1614042"/>
                </a:lnTo>
                <a:lnTo>
                  <a:pt x="1645538" y="1581277"/>
                </a:lnTo>
                <a:lnTo>
                  <a:pt x="1675256" y="1546986"/>
                </a:lnTo>
                <a:lnTo>
                  <a:pt x="1703324" y="1511299"/>
                </a:lnTo>
                <a:lnTo>
                  <a:pt x="1729739" y="1474215"/>
                </a:lnTo>
                <a:lnTo>
                  <a:pt x="1754251" y="1435862"/>
                </a:lnTo>
                <a:lnTo>
                  <a:pt x="1776983" y="1396238"/>
                </a:lnTo>
                <a:lnTo>
                  <a:pt x="1797938" y="1355470"/>
                </a:lnTo>
                <a:lnTo>
                  <a:pt x="1816861" y="1313561"/>
                </a:lnTo>
                <a:lnTo>
                  <a:pt x="1833752" y="1270634"/>
                </a:lnTo>
                <a:lnTo>
                  <a:pt x="1848611" y="1226692"/>
                </a:lnTo>
                <a:lnTo>
                  <a:pt x="1861438" y="1181862"/>
                </a:lnTo>
                <a:lnTo>
                  <a:pt x="1871979" y="1136014"/>
                </a:lnTo>
                <a:lnTo>
                  <a:pt x="1880234" y="1089532"/>
                </a:lnTo>
                <a:lnTo>
                  <a:pt x="1886330" y="1042162"/>
                </a:lnTo>
                <a:lnTo>
                  <a:pt x="1889886" y="994155"/>
                </a:lnTo>
                <a:lnTo>
                  <a:pt x="1891156" y="945514"/>
                </a:lnTo>
                <a:lnTo>
                  <a:pt x="1889886" y="896874"/>
                </a:lnTo>
                <a:lnTo>
                  <a:pt x="1886330" y="848867"/>
                </a:lnTo>
                <a:lnTo>
                  <a:pt x="1880234" y="801496"/>
                </a:lnTo>
                <a:lnTo>
                  <a:pt x="1871979" y="754888"/>
                </a:lnTo>
                <a:lnTo>
                  <a:pt x="1861438" y="709167"/>
                </a:lnTo>
                <a:lnTo>
                  <a:pt x="1848611" y="664337"/>
                </a:lnTo>
                <a:lnTo>
                  <a:pt x="1833752" y="620394"/>
                </a:lnTo>
                <a:lnTo>
                  <a:pt x="1816861" y="577468"/>
                </a:lnTo>
                <a:lnTo>
                  <a:pt x="1797938" y="535558"/>
                </a:lnTo>
                <a:lnTo>
                  <a:pt x="1776983" y="494791"/>
                </a:lnTo>
                <a:lnTo>
                  <a:pt x="1754251" y="455167"/>
                </a:lnTo>
                <a:lnTo>
                  <a:pt x="1729739" y="416813"/>
                </a:lnTo>
                <a:lnTo>
                  <a:pt x="1703324" y="379729"/>
                </a:lnTo>
                <a:lnTo>
                  <a:pt x="1675256" y="344042"/>
                </a:lnTo>
                <a:lnTo>
                  <a:pt x="1645538" y="309752"/>
                </a:lnTo>
                <a:lnTo>
                  <a:pt x="1614170" y="276859"/>
                </a:lnTo>
                <a:lnTo>
                  <a:pt x="1581403" y="245617"/>
                </a:lnTo>
                <a:lnTo>
                  <a:pt x="1547113" y="215900"/>
                </a:lnTo>
                <a:lnTo>
                  <a:pt x="1511427" y="187832"/>
                </a:lnTo>
                <a:lnTo>
                  <a:pt x="1474342" y="161416"/>
                </a:lnTo>
                <a:lnTo>
                  <a:pt x="1435988" y="136905"/>
                </a:lnTo>
                <a:lnTo>
                  <a:pt x="1396364" y="114172"/>
                </a:lnTo>
                <a:lnTo>
                  <a:pt x="1355598" y="93217"/>
                </a:lnTo>
                <a:lnTo>
                  <a:pt x="1313687" y="74294"/>
                </a:lnTo>
                <a:lnTo>
                  <a:pt x="1270761" y="57403"/>
                </a:lnTo>
                <a:lnTo>
                  <a:pt x="1226820" y="42544"/>
                </a:lnTo>
                <a:lnTo>
                  <a:pt x="1181988" y="29717"/>
                </a:lnTo>
                <a:lnTo>
                  <a:pt x="1136141" y="19176"/>
                </a:lnTo>
                <a:lnTo>
                  <a:pt x="1089659" y="10921"/>
                </a:lnTo>
                <a:lnTo>
                  <a:pt x="1042288" y="4825"/>
                </a:lnTo>
                <a:lnTo>
                  <a:pt x="994282" y="1269"/>
                </a:lnTo>
                <a:lnTo>
                  <a:pt x="945641" y="0"/>
                </a:lnTo>
                <a:close/>
              </a:path>
            </a:pathLst>
          </a:custGeom>
          <a:solidFill>
            <a:srgbClr val="6E2E9F"/>
          </a:solidFill>
        </p:spPr>
        <p:txBody>
          <a:bodyPr wrap="square" lIns="0" tIns="0" rIns="0" bIns="0" rtlCol="0"/>
          <a:lstStyle/>
          <a:p>
            <a:endParaRPr sz="1350" kern="1200">
              <a:solidFill>
                <a:prstClr val="black"/>
              </a:solidFill>
              <a:latin typeface="Calibri"/>
              <a:ea typeface="+mn-ea"/>
              <a:cs typeface="+mn-cs"/>
            </a:endParaRPr>
          </a:p>
        </p:txBody>
      </p:sp>
      <p:sp>
        <p:nvSpPr>
          <p:cNvPr id="22" name="object 22"/>
          <p:cNvSpPr/>
          <p:nvPr/>
        </p:nvSpPr>
        <p:spPr>
          <a:xfrm>
            <a:off x="7269481" y="1819180"/>
            <a:ext cx="1165859" cy="1029081"/>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3" name="object 23"/>
          <p:cNvSpPr/>
          <p:nvPr/>
        </p:nvSpPr>
        <p:spPr>
          <a:xfrm>
            <a:off x="0" y="4665822"/>
            <a:ext cx="4343400" cy="477679"/>
          </a:xfrm>
          <a:custGeom>
            <a:avLst/>
            <a:gdLst/>
            <a:ahLst/>
            <a:cxnLst/>
            <a:rect l="l" t="t" r="r" b="b"/>
            <a:pathLst>
              <a:path w="5791200" h="636904">
                <a:moveTo>
                  <a:pt x="0" y="636904"/>
                </a:moveTo>
                <a:lnTo>
                  <a:pt x="5791200" y="636904"/>
                </a:lnTo>
                <a:lnTo>
                  <a:pt x="5791200" y="0"/>
                </a:lnTo>
                <a:lnTo>
                  <a:pt x="0" y="0"/>
                </a:lnTo>
                <a:lnTo>
                  <a:pt x="0" y="636904"/>
                </a:lnTo>
                <a:close/>
              </a:path>
            </a:pathLst>
          </a:custGeom>
          <a:solidFill>
            <a:srgbClr val="FFFFFF"/>
          </a:solidFill>
        </p:spPr>
        <p:txBody>
          <a:bodyPr wrap="square" lIns="0" tIns="0" rIns="0" bIns="0" rtlCol="0"/>
          <a:lstStyle/>
          <a:p>
            <a:endParaRPr sz="1350" kern="1200">
              <a:solidFill>
                <a:prstClr val="black"/>
              </a:solidFill>
              <a:latin typeface="Calibri"/>
              <a:ea typeface="+mn-ea"/>
              <a:cs typeface="+mn-cs"/>
            </a:endParaRPr>
          </a:p>
        </p:txBody>
      </p:sp>
      <p:sp>
        <p:nvSpPr>
          <p:cNvPr id="24" name="object 24"/>
          <p:cNvSpPr/>
          <p:nvPr/>
        </p:nvSpPr>
        <p:spPr>
          <a:xfrm>
            <a:off x="8171116" y="4665820"/>
            <a:ext cx="972883" cy="477679"/>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Tree>
    <p:extLst>
      <p:ext uri="{BB962C8B-B14F-4D97-AF65-F5344CB8AC3E}">
        <p14:creationId xmlns:p14="http://schemas.microsoft.com/office/powerpoint/2010/main" val="2934265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511" y="829140"/>
            <a:ext cx="8126472" cy="4046228"/>
          </a:xfrm>
          <a:prstGeom prst="rect">
            <a:avLst/>
          </a:prstGeom>
        </p:spPr>
      </p:pic>
      <p:sp>
        <p:nvSpPr>
          <p:cNvPr id="3" name="Title 2"/>
          <p:cNvSpPr>
            <a:spLocks noGrp="1"/>
          </p:cNvSpPr>
          <p:nvPr>
            <p:ph type="title"/>
          </p:nvPr>
        </p:nvSpPr>
        <p:spPr>
          <a:xfrm>
            <a:off x="1973178" y="213527"/>
            <a:ext cx="4297819" cy="492443"/>
          </a:xfrm>
        </p:spPr>
        <p:txBody>
          <a:bodyPr/>
          <a:lstStyle/>
          <a:p>
            <a:pPr algn="ctr"/>
            <a:r>
              <a:rPr lang="en-GB" sz="3200" b="1" u="sng" dirty="0" smtClean="0"/>
              <a:t>Sexting</a:t>
            </a:r>
            <a:endParaRPr lang="en-GB" sz="3200" b="1" u="sng" dirty="0"/>
          </a:p>
        </p:txBody>
      </p:sp>
    </p:spTree>
    <p:extLst>
      <p:ext uri="{BB962C8B-B14F-4D97-AF65-F5344CB8AC3E}">
        <p14:creationId xmlns:p14="http://schemas.microsoft.com/office/powerpoint/2010/main" val="340992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txBox="1">
            <a:spLocks noGrp="1"/>
          </p:cNvSpPr>
          <p:nvPr>
            <p:ph type="title"/>
          </p:nvPr>
        </p:nvSpPr>
        <p:spPr>
          <a:xfrm>
            <a:off x="3331273" y="317182"/>
            <a:ext cx="3033713" cy="355867"/>
          </a:xfrm>
          <a:prstGeom prst="rect">
            <a:avLst/>
          </a:prstGeom>
        </p:spPr>
        <p:txBody>
          <a:bodyPr vert="horz" wrap="square" lIns="0" tIns="9525" rIns="0" bIns="0" rtlCol="0">
            <a:spAutoFit/>
          </a:bodyPr>
          <a:lstStyle/>
          <a:p>
            <a:pPr marL="9525">
              <a:spcBef>
                <a:spcPts val="75"/>
              </a:spcBef>
            </a:pPr>
            <a:r>
              <a:rPr spc="-4" dirty="0"/>
              <a:t>Dealing with</a:t>
            </a:r>
            <a:r>
              <a:rPr spc="-56" dirty="0"/>
              <a:t> </a:t>
            </a:r>
            <a:r>
              <a:rPr spc="-4" dirty="0"/>
              <a:t>‘SEXTING’</a:t>
            </a:r>
          </a:p>
        </p:txBody>
      </p:sp>
      <p:sp>
        <p:nvSpPr>
          <p:cNvPr id="10" name="object 10"/>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1" name="object 11"/>
          <p:cNvSpPr/>
          <p:nvPr/>
        </p:nvSpPr>
        <p:spPr>
          <a:xfrm>
            <a:off x="1" y="922315"/>
            <a:ext cx="4050791" cy="374656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txBox="1"/>
          <p:nvPr/>
        </p:nvSpPr>
        <p:spPr>
          <a:xfrm>
            <a:off x="4114801" y="885061"/>
            <a:ext cx="4630292" cy="1370728"/>
          </a:xfrm>
          <a:prstGeom prst="rect">
            <a:avLst/>
          </a:prstGeom>
        </p:spPr>
        <p:txBody>
          <a:bodyPr vert="horz" wrap="square" lIns="0" tIns="67151" rIns="0" bIns="0" rtlCol="0">
            <a:spAutoFit/>
          </a:bodyPr>
          <a:lstStyle/>
          <a:p>
            <a:pPr marL="180975" indent="-171450">
              <a:spcBef>
                <a:spcPts val="529"/>
              </a:spcBef>
              <a:buClr>
                <a:srgbClr val="62D236"/>
              </a:buClr>
              <a:buFont typeface="Arial"/>
              <a:buChar char="•"/>
              <a:tabLst>
                <a:tab pos="180975" algn="l"/>
              </a:tabLst>
            </a:pPr>
            <a:r>
              <a:rPr sz="1800" b="1" kern="1200" dirty="0">
                <a:solidFill>
                  <a:prstClr val="black"/>
                </a:solidFill>
                <a:latin typeface="Century Gothic"/>
                <a:ea typeface="+mn-ea"/>
                <a:cs typeface="Century Gothic"/>
              </a:rPr>
              <a:t>What to talk</a:t>
            </a:r>
            <a:r>
              <a:rPr sz="1800" b="1" kern="1200" spc="-4" dirty="0">
                <a:solidFill>
                  <a:prstClr val="black"/>
                </a:solidFill>
                <a:latin typeface="Century Gothic"/>
                <a:ea typeface="+mn-ea"/>
                <a:cs typeface="Century Gothic"/>
              </a:rPr>
              <a:t> about</a:t>
            </a:r>
            <a:endParaRPr sz="1800" kern="1200" dirty="0">
              <a:solidFill>
                <a:prstClr val="black"/>
              </a:solidFill>
              <a:latin typeface="Century Gothic"/>
              <a:ea typeface="+mn-ea"/>
              <a:cs typeface="Century Gothic"/>
            </a:endParaRPr>
          </a:p>
          <a:p>
            <a:pPr marL="523875" marR="3810" lvl="1" indent="-171450">
              <a:spcBef>
                <a:spcPts val="382"/>
              </a:spcBef>
              <a:buClr>
                <a:srgbClr val="62D236"/>
              </a:buClr>
              <a:buFont typeface="Arial"/>
              <a:buChar char="•"/>
              <a:tabLst>
                <a:tab pos="523399" algn="l"/>
                <a:tab pos="523875" algn="l"/>
              </a:tabLst>
            </a:pPr>
            <a:r>
              <a:rPr sz="1500" kern="1200" dirty="0">
                <a:solidFill>
                  <a:prstClr val="black"/>
                </a:solidFill>
                <a:latin typeface="Century Gothic"/>
                <a:ea typeface="+mn-ea"/>
                <a:cs typeface="Century Gothic"/>
              </a:rPr>
              <a:t>It’s hard to control where</a:t>
            </a:r>
            <a:r>
              <a:rPr sz="1500" kern="1200" spc="-113" dirty="0">
                <a:solidFill>
                  <a:prstClr val="black"/>
                </a:solidFill>
                <a:latin typeface="Century Gothic"/>
                <a:ea typeface="+mn-ea"/>
                <a:cs typeface="Century Gothic"/>
              </a:rPr>
              <a:t> </a:t>
            </a:r>
            <a:r>
              <a:rPr sz="1500" kern="1200" spc="-4" dirty="0">
                <a:solidFill>
                  <a:prstClr val="black"/>
                </a:solidFill>
                <a:latin typeface="Century Gothic"/>
                <a:ea typeface="+mn-ea"/>
                <a:cs typeface="Century Gothic"/>
              </a:rPr>
              <a:t>images  </a:t>
            </a:r>
            <a:r>
              <a:rPr sz="1500" kern="1200" dirty="0">
                <a:solidFill>
                  <a:prstClr val="black"/>
                </a:solidFill>
                <a:latin typeface="Century Gothic"/>
                <a:ea typeface="+mn-ea"/>
                <a:cs typeface="Century Gothic"/>
              </a:rPr>
              <a:t>might be</a:t>
            </a:r>
            <a:r>
              <a:rPr sz="1500" kern="1200" spc="-30" dirty="0">
                <a:solidFill>
                  <a:prstClr val="black"/>
                </a:solidFill>
                <a:latin typeface="Century Gothic"/>
                <a:ea typeface="+mn-ea"/>
                <a:cs typeface="Century Gothic"/>
              </a:rPr>
              <a:t> </a:t>
            </a:r>
            <a:r>
              <a:rPr sz="1500" kern="1200" spc="-4" dirty="0">
                <a:solidFill>
                  <a:prstClr val="black"/>
                </a:solidFill>
                <a:latin typeface="Century Gothic"/>
                <a:ea typeface="+mn-ea"/>
                <a:cs typeface="Century Gothic"/>
              </a:rPr>
              <a:t>shared</a:t>
            </a:r>
            <a:endParaRPr sz="1500" kern="1200" dirty="0">
              <a:solidFill>
                <a:prstClr val="black"/>
              </a:solidFill>
              <a:latin typeface="Century Gothic"/>
              <a:ea typeface="+mn-ea"/>
              <a:cs typeface="Century Gothic"/>
            </a:endParaRPr>
          </a:p>
          <a:p>
            <a:pPr marL="523875" marR="36671" lvl="1" indent="-171450">
              <a:spcBef>
                <a:spcPts val="368"/>
              </a:spcBef>
              <a:buClr>
                <a:srgbClr val="62D236"/>
              </a:buClr>
              <a:buFont typeface="Arial"/>
              <a:buChar char="•"/>
              <a:tabLst>
                <a:tab pos="523399" algn="l"/>
                <a:tab pos="523875" algn="l"/>
              </a:tabLst>
            </a:pPr>
            <a:r>
              <a:rPr sz="1500" kern="1200" dirty="0">
                <a:solidFill>
                  <a:prstClr val="black"/>
                </a:solidFill>
                <a:latin typeface="Century Gothic"/>
                <a:ea typeface="+mn-ea"/>
                <a:cs typeface="Century Gothic"/>
              </a:rPr>
              <a:t>It’s illegal to create or </a:t>
            </a:r>
            <a:r>
              <a:rPr sz="1500" kern="1200" spc="-4" dirty="0">
                <a:solidFill>
                  <a:prstClr val="black"/>
                </a:solidFill>
                <a:latin typeface="Century Gothic"/>
                <a:ea typeface="+mn-ea"/>
                <a:cs typeface="Century Gothic"/>
              </a:rPr>
              <a:t>share </a:t>
            </a:r>
            <a:r>
              <a:rPr sz="1500" kern="1200" dirty="0">
                <a:solidFill>
                  <a:prstClr val="black"/>
                </a:solidFill>
                <a:latin typeface="Century Gothic"/>
                <a:ea typeface="+mn-ea"/>
                <a:cs typeface="Century Gothic"/>
              </a:rPr>
              <a:t>a  sexual </a:t>
            </a:r>
            <a:r>
              <a:rPr sz="1500" kern="1200" spc="-4" dirty="0">
                <a:solidFill>
                  <a:prstClr val="black"/>
                </a:solidFill>
                <a:latin typeface="Century Gothic"/>
                <a:ea typeface="+mn-ea"/>
                <a:cs typeface="Century Gothic"/>
              </a:rPr>
              <a:t>image </a:t>
            </a:r>
            <a:r>
              <a:rPr sz="1500" kern="1200" dirty="0">
                <a:solidFill>
                  <a:prstClr val="black"/>
                </a:solidFill>
                <a:latin typeface="Century Gothic"/>
                <a:ea typeface="+mn-ea"/>
                <a:cs typeface="Century Gothic"/>
              </a:rPr>
              <a:t>of a child under</a:t>
            </a:r>
            <a:r>
              <a:rPr sz="1500" kern="1200" spc="-105" dirty="0">
                <a:solidFill>
                  <a:prstClr val="black"/>
                </a:solidFill>
                <a:latin typeface="Century Gothic"/>
                <a:ea typeface="+mn-ea"/>
                <a:cs typeface="Century Gothic"/>
              </a:rPr>
              <a:t> </a:t>
            </a:r>
            <a:r>
              <a:rPr sz="1500" kern="1200" spc="-4" dirty="0">
                <a:solidFill>
                  <a:prstClr val="black"/>
                </a:solidFill>
                <a:latin typeface="Century Gothic"/>
                <a:ea typeface="+mn-ea"/>
                <a:cs typeface="Century Gothic"/>
              </a:rPr>
              <a:t>18</a:t>
            </a:r>
            <a:endParaRPr sz="1500" kern="1200" dirty="0">
              <a:solidFill>
                <a:prstClr val="black"/>
              </a:solidFill>
              <a:latin typeface="Century Gothic"/>
              <a:ea typeface="+mn-ea"/>
              <a:cs typeface="Century Gothic"/>
            </a:endParaRPr>
          </a:p>
        </p:txBody>
      </p:sp>
      <p:sp>
        <p:nvSpPr>
          <p:cNvPr id="13" name="object 13"/>
          <p:cNvSpPr txBox="1"/>
          <p:nvPr/>
        </p:nvSpPr>
        <p:spPr>
          <a:xfrm>
            <a:off x="4114801" y="2312520"/>
            <a:ext cx="4474284" cy="1601079"/>
          </a:xfrm>
          <a:prstGeom prst="rect">
            <a:avLst/>
          </a:prstGeom>
        </p:spPr>
        <p:txBody>
          <a:bodyPr vert="horz" wrap="square" lIns="0" tIns="66675" rIns="0" bIns="0" rtlCol="0">
            <a:spAutoFit/>
          </a:bodyPr>
          <a:lstStyle/>
          <a:p>
            <a:pPr marL="180975" indent="-171450">
              <a:spcBef>
                <a:spcPts val="525"/>
              </a:spcBef>
              <a:buClr>
                <a:srgbClr val="62D236"/>
              </a:buClr>
              <a:buFont typeface="Arial"/>
              <a:buChar char="•"/>
              <a:tabLst>
                <a:tab pos="180975" algn="l"/>
              </a:tabLst>
            </a:pPr>
            <a:r>
              <a:rPr sz="1800" b="1" kern="1200" dirty="0">
                <a:solidFill>
                  <a:prstClr val="black"/>
                </a:solidFill>
                <a:latin typeface="Century Gothic"/>
                <a:ea typeface="+mn-ea"/>
                <a:cs typeface="Century Gothic"/>
              </a:rPr>
              <a:t>Top tips / tools to</a:t>
            </a:r>
            <a:r>
              <a:rPr sz="1800" b="1" kern="1200" spc="-8" dirty="0">
                <a:solidFill>
                  <a:prstClr val="black"/>
                </a:solidFill>
                <a:latin typeface="Century Gothic"/>
                <a:ea typeface="+mn-ea"/>
                <a:cs typeface="Century Gothic"/>
              </a:rPr>
              <a:t> </a:t>
            </a:r>
            <a:r>
              <a:rPr sz="1800" b="1" kern="1200" spc="-4" dirty="0">
                <a:solidFill>
                  <a:prstClr val="black"/>
                </a:solidFill>
                <a:latin typeface="Century Gothic"/>
                <a:ea typeface="+mn-ea"/>
                <a:cs typeface="Century Gothic"/>
              </a:rPr>
              <a:t>use</a:t>
            </a:r>
            <a:endParaRPr sz="1800" kern="1200" dirty="0">
              <a:solidFill>
                <a:prstClr val="black"/>
              </a:solidFill>
              <a:latin typeface="Century Gothic"/>
              <a:ea typeface="+mn-ea"/>
              <a:cs typeface="Century Gothic"/>
            </a:endParaRPr>
          </a:p>
          <a:p>
            <a:pPr marL="523875" marR="21431" lvl="1" indent="-171450">
              <a:spcBef>
                <a:spcPts val="382"/>
              </a:spcBef>
              <a:buClr>
                <a:srgbClr val="62D236"/>
              </a:buClr>
              <a:buFont typeface="Arial"/>
              <a:buChar char="•"/>
              <a:tabLst>
                <a:tab pos="523399" algn="l"/>
                <a:tab pos="523875" algn="l"/>
              </a:tabLst>
            </a:pPr>
            <a:r>
              <a:rPr sz="1500" kern="1200" dirty="0">
                <a:solidFill>
                  <a:prstClr val="black"/>
                </a:solidFill>
                <a:latin typeface="Century Gothic"/>
                <a:ea typeface="+mn-ea"/>
                <a:cs typeface="Century Gothic"/>
              </a:rPr>
              <a:t>The </a:t>
            </a:r>
            <a:r>
              <a:rPr sz="1500" kern="1200" spc="-4" dirty="0">
                <a:solidFill>
                  <a:prstClr val="black"/>
                </a:solidFill>
                <a:latin typeface="Century Gothic"/>
                <a:ea typeface="+mn-ea"/>
                <a:cs typeface="Century Gothic"/>
              </a:rPr>
              <a:t>T-shirt </a:t>
            </a:r>
            <a:r>
              <a:rPr sz="1500" kern="1200" dirty="0">
                <a:solidFill>
                  <a:prstClr val="black"/>
                </a:solidFill>
                <a:latin typeface="Century Gothic"/>
                <a:ea typeface="+mn-ea"/>
                <a:cs typeface="Century Gothic"/>
              </a:rPr>
              <a:t>test – </a:t>
            </a:r>
            <a:r>
              <a:rPr sz="1500" kern="1200" spc="-4" dirty="0">
                <a:solidFill>
                  <a:prstClr val="black"/>
                </a:solidFill>
                <a:latin typeface="Century Gothic"/>
                <a:ea typeface="+mn-ea"/>
                <a:cs typeface="Century Gothic"/>
              </a:rPr>
              <a:t>if you wouldn’t  </a:t>
            </a:r>
            <a:r>
              <a:rPr sz="1500" kern="1200" dirty="0">
                <a:solidFill>
                  <a:prstClr val="black"/>
                </a:solidFill>
                <a:latin typeface="Century Gothic"/>
                <a:ea typeface="+mn-ea"/>
                <a:cs typeface="Century Gothic"/>
              </a:rPr>
              <a:t>wear the picture </a:t>
            </a:r>
            <a:r>
              <a:rPr sz="1500" kern="1200" spc="-4" dirty="0">
                <a:solidFill>
                  <a:prstClr val="black"/>
                </a:solidFill>
                <a:latin typeface="Century Gothic"/>
                <a:ea typeface="+mn-ea"/>
                <a:cs typeface="Century Gothic"/>
              </a:rPr>
              <a:t>on your</a:t>
            </a:r>
            <a:r>
              <a:rPr sz="1500" kern="1200" spc="-98" dirty="0">
                <a:solidFill>
                  <a:prstClr val="black"/>
                </a:solidFill>
                <a:latin typeface="Century Gothic"/>
                <a:ea typeface="+mn-ea"/>
                <a:cs typeface="Century Gothic"/>
              </a:rPr>
              <a:t> </a:t>
            </a:r>
            <a:r>
              <a:rPr sz="1500" kern="1200" spc="-4" dirty="0">
                <a:solidFill>
                  <a:prstClr val="black"/>
                </a:solidFill>
                <a:latin typeface="Century Gothic"/>
                <a:ea typeface="+mn-ea"/>
                <a:cs typeface="Century Gothic"/>
              </a:rPr>
              <a:t>T-shirt,  don’t share</a:t>
            </a:r>
            <a:r>
              <a:rPr sz="1500" kern="1200" spc="-19" dirty="0">
                <a:solidFill>
                  <a:prstClr val="black"/>
                </a:solidFill>
                <a:latin typeface="Century Gothic"/>
                <a:ea typeface="+mn-ea"/>
                <a:cs typeface="Century Gothic"/>
              </a:rPr>
              <a:t> </a:t>
            </a:r>
            <a:r>
              <a:rPr sz="1500" kern="1200" dirty="0">
                <a:solidFill>
                  <a:prstClr val="black"/>
                </a:solidFill>
                <a:latin typeface="Century Gothic"/>
                <a:ea typeface="+mn-ea"/>
                <a:cs typeface="Century Gothic"/>
              </a:rPr>
              <a:t>online</a:t>
            </a:r>
          </a:p>
          <a:p>
            <a:pPr marL="523875" marR="3810" lvl="1" indent="-171450">
              <a:spcBef>
                <a:spcPts val="371"/>
              </a:spcBef>
              <a:buClr>
                <a:srgbClr val="62D236"/>
              </a:buClr>
              <a:buFont typeface="Arial"/>
              <a:buChar char="•"/>
              <a:tabLst>
                <a:tab pos="523399" algn="l"/>
                <a:tab pos="523875" algn="l"/>
              </a:tabLst>
            </a:pPr>
            <a:r>
              <a:rPr sz="1500" kern="1200" dirty="0">
                <a:solidFill>
                  <a:prstClr val="black"/>
                </a:solidFill>
                <a:latin typeface="Century Gothic"/>
                <a:ea typeface="+mn-ea"/>
                <a:cs typeface="Century Gothic"/>
              </a:rPr>
              <a:t>If </a:t>
            </a:r>
            <a:r>
              <a:rPr sz="1500" kern="1200" spc="-4" dirty="0">
                <a:solidFill>
                  <a:prstClr val="black"/>
                </a:solidFill>
                <a:latin typeface="Century Gothic"/>
                <a:ea typeface="+mn-ea"/>
                <a:cs typeface="Century Gothic"/>
              </a:rPr>
              <a:t>you </a:t>
            </a:r>
            <a:r>
              <a:rPr sz="1500" kern="1200" dirty="0">
                <a:solidFill>
                  <a:prstClr val="black"/>
                </a:solidFill>
                <a:latin typeface="Century Gothic"/>
                <a:ea typeface="+mn-ea"/>
                <a:cs typeface="Century Gothic"/>
              </a:rPr>
              <a:t>child </a:t>
            </a:r>
            <a:r>
              <a:rPr sz="1500" kern="1200" spc="-4" dirty="0">
                <a:solidFill>
                  <a:prstClr val="black"/>
                </a:solidFill>
                <a:latin typeface="Century Gothic"/>
                <a:ea typeface="+mn-ea"/>
                <a:cs typeface="Century Gothic"/>
              </a:rPr>
              <a:t>is </a:t>
            </a:r>
            <a:r>
              <a:rPr sz="1500" kern="1200" dirty="0">
                <a:solidFill>
                  <a:prstClr val="black"/>
                </a:solidFill>
                <a:latin typeface="Century Gothic"/>
                <a:ea typeface="+mn-ea"/>
                <a:cs typeface="Century Gothic"/>
              </a:rPr>
              <a:t>involved </a:t>
            </a:r>
            <a:r>
              <a:rPr sz="1500" kern="1200" spc="-4" dirty="0">
                <a:solidFill>
                  <a:prstClr val="black"/>
                </a:solidFill>
                <a:latin typeface="Century Gothic"/>
                <a:ea typeface="+mn-ea"/>
                <a:cs typeface="Century Gothic"/>
              </a:rPr>
              <a:t>in sexting  </a:t>
            </a:r>
            <a:r>
              <a:rPr sz="1500" kern="1200" dirty="0">
                <a:solidFill>
                  <a:prstClr val="black"/>
                </a:solidFill>
                <a:latin typeface="Century Gothic"/>
                <a:ea typeface="+mn-ea"/>
                <a:cs typeface="Century Gothic"/>
              </a:rPr>
              <a:t>contact CEOP &amp; </a:t>
            </a:r>
            <a:r>
              <a:rPr sz="1500" kern="1200" spc="-4" dirty="0">
                <a:solidFill>
                  <a:prstClr val="black"/>
                </a:solidFill>
                <a:latin typeface="Century Gothic"/>
                <a:ea typeface="+mn-ea"/>
                <a:cs typeface="Century Gothic"/>
              </a:rPr>
              <a:t>Childline who  </a:t>
            </a:r>
            <a:r>
              <a:rPr sz="1500" kern="1200" dirty="0">
                <a:solidFill>
                  <a:prstClr val="black"/>
                </a:solidFill>
                <a:latin typeface="Century Gothic"/>
                <a:ea typeface="+mn-ea"/>
                <a:cs typeface="Century Gothic"/>
              </a:rPr>
              <a:t>can help to remove</a:t>
            </a:r>
            <a:r>
              <a:rPr sz="1500" kern="1200" spc="-79" dirty="0">
                <a:solidFill>
                  <a:prstClr val="black"/>
                </a:solidFill>
                <a:latin typeface="Century Gothic"/>
                <a:ea typeface="+mn-ea"/>
                <a:cs typeface="Century Gothic"/>
              </a:rPr>
              <a:t> </a:t>
            </a:r>
            <a:r>
              <a:rPr sz="1500" kern="1200" spc="-4" dirty="0">
                <a:solidFill>
                  <a:prstClr val="black"/>
                </a:solidFill>
                <a:latin typeface="Century Gothic"/>
                <a:ea typeface="+mn-ea"/>
                <a:cs typeface="Century Gothic"/>
              </a:rPr>
              <a:t>images</a:t>
            </a:r>
            <a:endParaRPr sz="1500" kern="1200" dirty="0">
              <a:solidFill>
                <a:prstClr val="black"/>
              </a:solidFill>
              <a:latin typeface="Century Gothic"/>
              <a:ea typeface="+mn-ea"/>
              <a:cs typeface="Century Gothic"/>
            </a:endParaRPr>
          </a:p>
        </p:txBody>
      </p:sp>
      <p:sp>
        <p:nvSpPr>
          <p:cNvPr id="14" name="object 14"/>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236753" y="3682366"/>
            <a:ext cx="1958340" cy="1164431"/>
          </a:xfrm>
          <a:custGeom>
            <a:avLst/>
            <a:gdLst/>
            <a:ahLst/>
            <a:cxnLst/>
            <a:rect l="l" t="t" r="r" b="b"/>
            <a:pathLst>
              <a:path w="2611120" h="1552575">
                <a:moveTo>
                  <a:pt x="2351963" y="0"/>
                </a:moveTo>
                <a:lnTo>
                  <a:pt x="258711" y="0"/>
                </a:lnTo>
                <a:lnTo>
                  <a:pt x="212209" y="4168"/>
                </a:lnTo>
                <a:lnTo>
                  <a:pt x="168441" y="16184"/>
                </a:lnTo>
                <a:lnTo>
                  <a:pt x="128138" y="35320"/>
                </a:lnTo>
                <a:lnTo>
                  <a:pt x="92030" y="60842"/>
                </a:lnTo>
                <a:lnTo>
                  <a:pt x="60848" y="92022"/>
                </a:lnTo>
                <a:lnTo>
                  <a:pt x="35323" y="128128"/>
                </a:lnTo>
                <a:lnTo>
                  <a:pt x="16186" y="168430"/>
                </a:lnTo>
                <a:lnTo>
                  <a:pt x="4168" y="212197"/>
                </a:lnTo>
                <a:lnTo>
                  <a:pt x="0" y="258698"/>
                </a:lnTo>
                <a:lnTo>
                  <a:pt x="0" y="1293545"/>
                </a:lnTo>
                <a:lnTo>
                  <a:pt x="4168" y="1340050"/>
                </a:lnTo>
                <a:lnTo>
                  <a:pt x="16186" y="1383820"/>
                </a:lnTo>
                <a:lnTo>
                  <a:pt x="35323" y="1424124"/>
                </a:lnTo>
                <a:lnTo>
                  <a:pt x="60848" y="1460232"/>
                </a:lnTo>
                <a:lnTo>
                  <a:pt x="92030" y="1491413"/>
                </a:lnTo>
                <a:lnTo>
                  <a:pt x="128138" y="1516936"/>
                </a:lnTo>
                <a:lnTo>
                  <a:pt x="168441" y="1536072"/>
                </a:lnTo>
                <a:lnTo>
                  <a:pt x="212209" y="1548089"/>
                </a:lnTo>
                <a:lnTo>
                  <a:pt x="258711" y="1552257"/>
                </a:lnTo>
                <a:lnTo>
                  <a:pt x="2351963" y="1552257"/>
                </a:lnTo>
                <a:lnTo>
                  <a:pt x="2398465" y="1548089"/>
                </a:lnTo>
                <a:lnTo>
                  <a:pt x="2442232" y="1536072"/>
                </a:lnTo>
                <a:lnTo>
                  <a:pt x="2482533" y="1516936"/>
                </a:lnTo>
                <a:lnTo>
                  <a:pt x="2518640" y="1491413"/>
                </a:lnTo>
                <a:lnTo>
                  <a:pt x="2549819" y="1460232"/>
                </a:lnTo>
                <a:lnTo>
                  <a:pt x="2575342" y="1424124"/>
                </a:lnTo>
                <a:lnTo>
                  <a:pt x="2594477" y="1383820"/>
                </a:lnTo>
                <a:lnTo>
                  <a:pt x="2606494" y="1340050"/>
                </a:lnTo>
                <a:lnTo>
                  <a:pt x="2610662" y="1293545"/>
                </a:lnTo>
                <a:lnTo>
                  <a:pt x="2610662" y="258698"/>
                </a:lnTo>
                <a:lnTo>
                  <a:pt x="2606494" y="212197"/>
                </a:lnTo>
                <a:lnTo>
                  <a:pt x="2594477" y="168430"/>
                </a:lnTo>
                <a:lnTo>
                  <a:pt x="2575342" y="128128"/>
                </a:lnTo>
                <a:lnTo>
                  <a:pt x="2549819" y="92022"/>
                </a:lnTo>
                <a:lnTo>
                  <a:pt x="2518640" y="60842"/>
                </a:lnTo>
                <a:lnTo>
                  <a:pt x="2482533" y="35320"/>
                </a:lnTo>
                <a:lnTo>
                  <a:pt x="2442232" y="16184"/>
                </a:lnTo>
                <a:lnTo>
                  <a:pt x="2398465" y="4168"/>
                </a:lnTo>
                <a:lnTo>
                  <a:pt x="2351963" y="0"/>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txBox="1"/>
          <p:nvPr/>
        </p:nvSpPr>
        <p:spPr>
          <a:xfrm>
            <a:off x="509626" y="3782473"/>
            <a:ext cx="1412081" cy="955550"/>
          </a:xfrm>
          <a:prstGeom prst="rect">
            <a:avLst/>
          </a:prstGeom>
        </p:spPr>
        <p:txBody>
          <a:bodyPr vert="horz" wrap="square" lIns="0" tIns="9049" rIns="0" bIns="0" rtlCol="0">
            <a:spAutoFit/>
          </a:bodyPr>
          <a:lstStyle/>
          <a:p>
            <a:pPr marL="238125">
              <a:spcBef>
                <a:spcPts val="71"/>
              </a:spcBef>
            </a:pPr>
            <a:r>
              <a:rPr sz="2100" b="1" kern="1200" spc="-8" dirty="0">
                <a:solidFill>
                  <a:schemeClr val="bg1"/>
                </a:solidFill>
                <a:latin typeface="Century Gothic"/>
                <a:ea typeface="+mn-ea"/>
                <a:cs typeface="Century Gothic"/>
              </a:rPr>
              <a:t>15-40%</a:t>
            </a:r>
            <a:endParaRPr sz="2100" kern="1200" dirty="0">
              <a:solidFill>
                <a:schemeClr val="bg1"/>
              </a:solidFill>
              <a:latin typeface="Century Gothic"/>
              <a:ea typeface="+mn-ea"/>
              <a:cs typeface="Century Gothic"/>
            </a:endParaRPr>
          </a:p>
          <a:p>
            <a:pPr marL="9049" marR="3810" algn="ctr">
              <a:spcBef>
                <a:spcPts val="15"/>
              </a:spcBef>
            </a:pPr>
            <a:r>
              <a:rPr sz="1350" kern="1200" dirty="0">
                <a:solidFill>
                  <a:schemeClr val="bg1"/>
                </a:solidFill>
                <a:latin typeface="Century Gothic"/>
                <a:ea typeface="+mn-ea"/>
                <a:cs typeface="Century Gothic"/>
              </a:rPr>
              <a:t>of </a:t>
            </a:r>
            <a:r>
              <a:rPr sz="1350" kern="1200" spc="-4" dirty="0">
                <a:solidFill>
                  <a:schemeClr val="bg1"/>
                </a:solidFill>
                <a:latin typeface="Century Gothic"/>
                <a:ea typeface="+mn-ea"/>
                <a:cs typeface="Century Gothic"/>
              </a:rPr>
              <a:t>young</a:t>
            </a:r>
            <a:r>
              <a:rPr sz="1350" kern="1200" spc="-53" dirty="0">
                <a:solidFill>
                  <a:schemeClr val="bg1"/>
                </a:solidFill>
                <a:latin typeface="Century Gothic"/>
                <a:ea typeface="+mn-ea"/>
                <a:cs typeface="Century Gothic"/>
              </a:rPr>
              <a:t> </a:t>
            </a:r>
            <a:r>
              <a:rPr sz="1350" kern="1200" spc="-4" dirty="0">
                <a:solidFill>
                  <a:schemeClr val="bg1"/>
                </a:solidFill>
                <a:latin typeface="Century Gothic"/>
                <a:ea typeface="+mn-ea"/>
                <a:cs typeface="Century Gothic"/>
              </a:rPr>
              <a:t>people  are </a:t>
            </a:r>
            <a:r>
              <a:rPr sz="1350" kern="1200" dirty="0">
                <a:solidFill>
                  <a:schemeClr val="bg1"/>
                </a:solidFill>
                <a:latin typeface="Century Gothic"/>
                <a:ea typeface="+mn-ea"/>
                <a:cs typeface="Century Gothic"/>
              </a:rPr>
              <a:t>involved in  </a:t>
            </a:r>
            <a:r>
              <a:rPr sz="1350" kern="1200" spc="-4" dirty="0">
                <a:solidFill>
                  <a:schemeClr val="bg1"/>
                </a:solidFill>
                <a:latin typeface="Century Gothic"/>
                <a:ea typeface="+mn-ea"/>
                <a:cs typeface="Century Gothic"/>
              </a:rPr>
              <a:t>sexting</a:t>
            </a:r>
            <a:endParaRPr sz="1350" kern="1200" dirty="0">
              <a:solidFill>
                <a:schemeClr val="bg1"/>
              </a:solidFill>
              <a:latin typeface="Century Gothic"/>
              <a:ea typeface="+mn-ea"/>
              <a:cs typeface="Century Gothic"/>
            </a:endParaRPr>
          </a:p>
        </p:txBody>
      </p:sp>
      <p:sp>
        <p:nvSpPr>
          <p:cNvPr id="17" name="object 17"/>
          <p:cNvSpPr/>
          <p:nvPr/>
        </p:nvSpPr>
        <p:spPr>
          <a:xfrm>
            <a:off x="2431541" y="3682365"/>
            <a:ext cx="1758315" cy="1132523"/>
          </a:xfrm>
          <a:custGeom>
            <a:avLst/>
            <a:gdLst/>
            <a:ahLst/>
            <a:cxnLst/>
            <a:rect l="l" t="t" r="r" b="b"/>
            <a:pathLst>
              <a:path w="2344420" h="1510029">
                <a:moveTo>
                  <a:pt x="2092579" y="0"/>
                </a:moveTo>
                <a:lnTo>
                  <a:pt x="251586" y="0"/>
                </a:lnTo>
                <a:lnTo>
                  <a:pt x="206366" y="4053"/>
                </a:lnTo>
                <a:lnTo>
                  <a:pt x="163804" y="15741"/>
                </a:lnTo>
                <a:lnTo>
                  <a:pt x="124610" y="34351"/>
                </a:lnTo>
                <a:lnTo>
                  <a:pt x="89496" y="59173"/>
                </a:lnTo>
                <a:lnTo>
                  <a:pt x="59173" y="89496"/>
                </a:lnTo>
                <a:lnTo>
                  <a:pt x="34351" y="124610"/>
                </a:lnTo>
                <a:lnTo>
                  <a:pt x="15741" y="163804"/>
                </a:lnTo>
                <a:lnTo>
                  <a:pt x="4053" y="206366"/>
                </a:lnTo>
                <a:lnTo>
                  <a:pt x="0" y="251586"/>
                </a:lnTo>
                <a:lnTo>
                  <a:pt x="0" y="1257909"/>
                </a:lnTo>
                <a:lnTo>
                  <a:pt x="4053" y="1303133"/>
                </a:lnTo>
                <a:lnTo>
                  <a:pt x="15741" y="1345697"/>
                </a:lnTo>
                <a:lnTo>
                  <a:pt x="34351" y="1384891"/>
                </a:lnTo>
                <a:lnTo>
                  <a:pt x="59173" y="1420005"/>
                </a:lnTo>
                <a:lnTo>
                  <a:pt x="89496" y="1450327"/>
                </a:lnTo>
                <a:lnTo>
                  <a:pt x="124610" y="1475148"/>
                </a:lnTo>
                <a:lnTo>
                  <a:pt x="163804" y="1493757"/>
                </a:lnTo>
                <a:lnTo>
                  <a:pt x="206366" y="1505443"/>
                </a:lnTo>
                <a:lnTo>
                  <a:pt x="251586" y="1509496"/>
                </a:lnTo>
                <a:lnTo>
                  <a:pt x="2092579" y="1509496"/>
                </a:lnTo>
                <a:lnTo>
                  <a:pt x="2137795" y="1505443"/>
                </a:lnTo>
                <a:lnTo>
                  <a:pt x="2180345" y="1493757"/>
                </a:lnTo>
                <a:lnTo>
                  <a:pt x="2219522" y="1475148"/>
                </a:lnTo>
                <a:lnTo>
                  <a:pt x="2254616" y="1450327"/>
                </a:lnTo>
                <a:lnTo>
                  <a:pt x="2284918" y="1420005"/>
                </a:lnTo>
                <a:lnTo>
                  <a:pt x="2309720" y="1384891"/>
                </a:lnTo>
                <a:lnTo>
                  <a:pt x="2328313" y="1345697"/>
                </a:lnTo>
                <a:lnTo>
                  <a:pt x="2339989" y="1303133"/>
                </a:lnTo>
                <a:lnTo>
                  <a:pt x="2344039" y="1257909"/>
                </a:lnTo>
                <a:lnTo>
                  <a:pt x="2344039" y="251586"/>
                </a:lnTo>
                <a:lnTo>
                  <a:pt x="2339989" y="206366"/>
                </a:lnTo>
                <a:lnTo>
                  <a:pt x="2328313" y="163804"/>
                </a:lnTo>
                <a:lnTo>
                  <a:pt x="2309720" y="124610"/>
                </a:lnTo>
                <a:lnTo>
                  <a:pt x="2284918" y="89496"/>
                </a:lnTo>
                <a:lnTo>
                  <a:pt x="2254616" y="59173"/>
                </a:lnTo>
                <a:lnTo>
                  <a:pt x="2219522" y="34351"/>
                </a:lnTo>
                <a:lnTo>
                  <a:pt x="2180345" y="15741"/>
                </a:lnTo>
                <a:lnTo>
                  <a:pt x="2137795" y="4053"/>
                </a:lnTo>
                <a:lnTo>
                  <a:pt x="2092579" y="0"/>
                </a:lnTo>
                <a:close/>
              </a:path>
            </a:pathLst>
          </a:custGeom>
          <a:solidFill>
            <a:srgbClr val="FF0066"/>
          </a:solidFill>
        </p:spPr>
        <p:txBody>
          <a:bodyPr wrap="square" lIns="0" tIns="0" rIns="0" bIns="0" rtlCol="0"/>
          <a:lstStyle/>
          <a:p>
            <a:endParaRPr sz="1350" kern="1200">
              <a:solidFill>
                <a:schemeClr val="tx1"/>
              </a:solidFill>
              <a:latin typeface="Calibri"/>
              <a:ea typeface="+mn-ea"/>
              <a:cs typeface="+mn-cs"/>
            </a:endParaRPr>
          </a:p>
        </p:txBody>
      </p:sp>
      <p:sp>
        <p:nvSpPr>
          <p:cNvPr id="18" name="object 18"/>
          <p:cNvSpPr txBox="1"/>
          <p:nvPr/>
        </p:nvSpPr>
        <p:spPr>
          <a:xfrm>
            <a:off x="2571559" y="3824763"/>
            <a:ext cx="1479233" cy="840615"/>
          </a:xfrm>
          <a:prstGeom prst="rect">
            <a:avLst/>
          </a:prstGeom>
        </p:spPr>
        <p:txBody>
          <a:bodyPr vert="horz" wrap="square" lIns="0" tIns="9525" rIns="0" bIns="0" rtlCol="0">
            <a:spAutoFit/>
          </a:bodyPr>
          <a:lstStyle/>
          <a:p>
            <a:pPr marL="9525" marR="3810" indent="-1429" algn="ctr">
              <a:spcBef>
                <a:spcPts val="75"/>
              </a:spcBef>
            </a:pPr>
            <a:r>
              <a:rPr sz="1350" kern="1200" spc="-8" dirty="0">
                <a:solidFill>
                  <a:schemeClr val="bg1"/>
                </a:solidFill>
                <a:latin typeface="Century Gothic"/>
                <a:ea typeface="+mn-ea"/>
                <a:cs typeface="Century Gothic"/>
              </a:rPr>
              <a:t>Threat </a:t>
            </a:r>
            <a:r>
              <a:rPr sz="1350" kern="1200" spc="-4" dirty="0">
                <a:solidFill>
                  <a:schemeClr val="bg1"/>
                </a:solidFill>
                <a:latin typeface="Century Gothic"/>
                <a:ea typeface="+mn-ea"/>
                <a:cs typeface="Century Gothic"/>
              </a:rPr>
              <a:t>comes  mostly from</a:t>
            </a:r>
            <a:r>
              <a:rPr sz="1350" kern="1200" spc="-49" dirty="0">
                <a:solidFill>
                  <a:schemeClr val="bg1"/>
                </a:solidFill>
                <a:latin typeface="Century Gothic"/>
                <a:ea typeface="+mn-ea"/>
                <a:cs typeface="Century Gothic"/>
              </a:rPr>
              <a:t> </a:t>
            </a:r>
            <a:r>
              <a:rPr sz="1350" b="1" kern="1200" spc="-4" dirty="0">
                <a:solidFill>
                  <a:schemeClr val="bg1"/>
                </a:solidFill>
                <a:latin typeface="Century Gothic"/>
                <a:ea typeface="+mn-ea"/>
                <a:cs typeface="Century Gothic"/>
              </a:rPr>
              <a:t>peers  </a:t>
            </a:r>
            <a:r>
              <a:rPr sz="1350" kern="1200" spc="-8" dirty="0">
                <a:solidFill>
                  <a:schemeClr val="bg1"/>
                </a:solidFill>
                <a:latin typeface="Century Gothic"/>
                <a:ea typeface="+mn-ea"/>
                <a:cs typeface="Century Gothic"/>
              </a:rPr>
              <a:t>and </a:t>
            </a:r>
            <a:r>
              <a:rPr sz="1350" kern="1200" dirty="0">
                <a:solidFill>
                  <a:schemeClr val="bg1"/>
                </a:solidFill>
                <a:latin typeface="Century Gothic"/>
                <a:ea typeface="+mn-ea"/>
                <a:cs typeface="Century Gothic"/>
              </a:rPr>
              <a:t>is </a:t>
            </a:r>
            <a:r>
              <a:rPr sz="1350" kern="1200" spc="-8" dirty="0">
                <a:solidFill>
                  <a:schemeClr val="bg1"/>
                </a:solidFill>
                <a:latin typeface="Century Gothic"/>
                <a:ea typeface="+mn-ea"/>
                <a:cs typeface="Century Gothic"/>
              </a:rPr>
              <a:t>often  </a:t>
            </a:r>
            <a:r>
              <a:rPr sz="1350" kern="1200" dirty="0">
                <a:solidFill>
                  <a:schemeClr val="bg1"/>
                </a:solidFill>
                <a:latin typeface="Century Gothic"/>
                <a:ea typeface="+mn-ea"/>
                <a:cs typeface="Century Gothic"/>
              </a:rPr>
              <a:t>coercive</a:t>
            </a:r>
          </a:p>
        </p:txBody>
      </p:sp>
    </p:spTree>
    <p:extLst>
      <p:ext uri="{BB962C8B-B14F-4D97-AF65-F5344CB8AC3E}">
        <p14:creationId xmlns:p14="http://schemas.microsoft.com/office/powerpoint/2010/main" val="1191544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1" y="4320246"/>
            <a:ext cx="7682752" cy="317395"/>
          </a:xfrm>
          <a:prstGeom prst="rect">
            <a:avLst/>
          </a:prstGeom>
        </p:spPr>
        <p:txBody>
          <a:bodyPr vert="horz" wrap="square" lIns="0" tIns="9525" rIns="0" bIns="0" rtlCol="0">
            <a:spAutoFit/>
          </a:bodyPr>
          <a:lstStyle/>
          <a:p>
            <a:pPr marL="9525">
              <a:spcBef>
                <a:spcPts val="75"/>
              </a:spcBef>
            </a:pPr>
            <a:r>
              <a:rPr sz="2000" b="1" spc="-4" dirty="0">
                <a:solidFill>
                  <a:srgbClr val="FF0000"/>
                </a:solidFill>
                <a:latin typeface="Georgia" panose="02040502050405020303" pitchFamily="18" charset="0"/>
              </a:rPr>
              <a:t>“My </a:t>
            </a:r>
            <a:r>
              <a:rPr sz="2000" b="1" dirty="0">
                <a:solidFill>
                  <a:srgbClr val="FF0000"/>
                </a:solidFill>
                <a:latin typeface="Georgia" panose="02040502050405020303" pitchFamily="18" charset="0"/>
              </a:rPr>
              <a:t>kids know </a:t>
            </a:r>
            <a:r>
              <a:rPr sz="2000" b="1" spc="-4" dirty="0">
                <a:solidFill>
                  <a:srgbClr val="FF0000"/>
                </a:solidFill>
                <a:latin typeface="Georgia" panose="02040502050405020303" pitchFamily="18" charset="0"/>
              </a:rPr>
              <a:t>more about </a:t>
            </a:r>
            <a:r>
              <a:rPr sz="2000" b="1" dirty="0">
                <a:solidFill>
                  <a:srgbClr val="FF0000"/>
                </a:solidFill>
                <a:latin typeface="Georgia" panose="02040502050405020303" pitchFamily="18" charset="0"/>
              </a:rPr>
              <a:t>the </a:t>
            </a:r>
            <a:r>
              <a:rPr sz="2000" b="1" spc="-4" dirty="0">
                <a:solidFill>
                  <a:srgbClr val="FF0000"/>
                </a:solidFill>
                <a:latin typeface="Georgia" panose="02040502050405020303" pitchFamily="18" charset="0"/>
              </a:rPr>
              <a:t>internet </a:t>
            </a:r>
            <a:r>
              <a:rPr sz="2000" b="1" dirty="0">
                <a:solidFill>
                  <a:srgbClr val="FF0000"/>
                </a:solidFill>
                <a:latin typeface="Georgia" panose="02040502050405020303" pitchFamily="18" charset="0"/>
              </a:rPr>
              <a:t>than I</a:t>
            </a:r>
            <a:r>
              <a:rPr sz="2000" b="1" spc="-94" dirty="0">
                <a:solidFill>
                  <a:srgbClr val="FF0000"/>
                </a:solidFill>
                <a:latin typeface="Georgia" panose="02040502050405020303" pitchFamily="18" charset="0"/>
              </a:rPr>
              <a:t> </a:t>
            </a:r>
            <a:r>
              <a:rPr sz="2000" b="1" spc="-4" dirty="0">
                <a:solidFill>
                  <a:srgbClr val="FF0000"/>
                </a:solidFill>
                <a:latin typeface="Georgia" panose="02040502050405020303" pitchFamily="18" charset="0"/>
              </a:rPr>
              <a:t>do…”</a:t>
            </a:r>
          </a:p>
        </p:txBody>
      </p:sp>
      <p:sp>
        <p:nvSpPr>
          <p:cNvPr id="3" name="object 3"/>
          <p:cNvSpPr/>
          <p:nvPr/>
        </p:nvSpPr>
        <p:spPr>
          <a:xfrm>
            <a:off x="4878085" y="954785"/>
            <a:ext cx="512189" cy="185404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756801" y="1379908"/>
            <a:ext cx="1798261" cy="13598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1089088" y="3096101"/>
            <a:ext cx="1551041" cy="9784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982944" y="1553814"/>
            <a:ext cx="1336548" cy="100136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3317461" y="3091857"/>
            <a:ext cx="1316822" cy="95141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77421" y="1558536"/>
            <a:ext cx="1023491" cy="124989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5346573" y="3041617"/>
            <a:ext cx="1685544" cy="105518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p:nvPr/>
        </p:nvSpPr>
        <p:spPr>
          <a:xfrm>
            <a:off x="4851559" y="954785"/>
            <a:ext cx="593998" cy="1854041"/>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1" name="object 11"/>
          <p:cNvSpPr/>
          <p:nvPr/>
        </p:nvSpPr>
        <p:spPr>
          <a:xfrm>
            <a:off x="715594" y="1165194"/>
            <a:ext cx="1968246" cy="1574578"/>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p:nvPr/>
        </p:nvSpPr>
        <p:spPr>
          <a:xfrm>
            <a:off x="1119378" y="3096101"/>
            <a:ext cx="1564481" cy="978407"/>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3" name="object 13"/>
          <p:cNvSpPr/>
          <p:nvPr/>
        </p:nvSpPr>
        <p:spPr>
          <a:xfrm>
            <a:off x="3013328" y="1553814"/>
            <a:ext cx="1336548" cy="100136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4" name="object 14"/>
          <p:cNvSpPr/>
          <p:nvPr/>
        </p:nvSpPr>
        <p:spPr>
          <a:xfrm>
            <a:off x="3137154" y="2989802"/>
            <a:ext cx="1744789" cy="115881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5952458" y="1553717"/>
            <a:ext cx="1079659" cy="1309116"/>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p:nvPr/>
        </p:nvSpPr>
        <p:spPr>
          <a:xfrm>
            <a:off x="5346573" y="3086671"/>
            <a:ext cx="1685544" cy="105518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7" name="object 17"/>
          <p:cNvSpPr/>
          <p:nvPr/>
        </p:nvSpPr>
        <p:spPr>
          <a:xfrm>
            <a:off x="4851559" y="999839"/>
            <a:ext cx="593998" cy="1854041"/>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8" name="object 18"/>
          <p:cNvSpPr/>
          <p:nvPr/>
        </p:nvSpPr>
        <p:spPr>
          <a:xfrm>
            <a:off x="715594" y="1210246"/>
            <a:ext cx="1968246" cy="1574578"/>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9" name="object 19"/>
          <p:cNvSpPr/>
          <p:nvPr/>
        </p:nvSpPr>
        <p:spPr>
          <a:xfrm>
            <a:off x="1119378" y="3141154"/>
            <a:ext cx="1564481" cy="97840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0" name="object 20"/>
          <p:cNvSpPr/>
          <p:nvPr/>
        </p:nvSpPr>
        <p:spPr>
          <a:xfrm>
            <a:off x="3013328" y="1598867"/>
            <a:ext cx="1336548" cy="100136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1" name="object 21"/>
          <p:cNvSpPr/>
          <p:nvPr/>
        </p:nvSpPr>
        <p:spPr>
          <a:xfrm>
            <a:off x="3137154" y="3034864"/>
            <a:ext cx="1744789" cy="115881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2" name="object 22"/>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Tree>
    <p:extLst>
      <p:ext uri="{BB962C8B-B14F-4D97-AF65-F5344CB8AC3E}">
        <p14:creationId xmlns:p14="http://schemas.microsoft.com/office/powerpoint/2010/main" val="3142997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4296" y="706844"/>
            <a:ext cx="5906541" cy="4128659"/>
          </a:xfrm>
          <a:prstGeom prst="rect">
            <a:avLst/>
          </a:prstGeom>
        </p:spPr>
      </p:pic>
      <p:pic>
        <p:nvPicPr>
          <p:cNvPr id="745" name="Shape 7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6940" y="158536"/>
            <a:ext cx="6398925" cy="42591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Shape 6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6219" y="2505724"/>
            <a:ext cx="1307685" cy="1290280"/>
          </a:xfrm>
          <a:prstGeom prst="rect">
            <a:avLst/>
          </a:prstGeom>
          <a:noFill/>
          <a:ln>
            <a:noFill/>
          </a:ln>
        </p:spPr>
      </p:pic>
      <p:sp>
        <p:nvSpPr>
          <p:cNvPr id="2" name="Title 1"/>
          <p:cNvSpPr>
            <a:spLocks noGrp="1"/>
          </p:cNvSpPr>
          <p:nvPr>
            <p:ph type="title"/>
          </p:nvPr>
        </p:nvSpPr>
        <p:spPr>
          <a:xfrm>
            <a:off x="3105612" y="184880"/>
            <a:ext cx="3150489" cy="430887"/>
          </a:xfrm>
        </p:spPr>
        <p:txBody>
          <a:bodyPr/>
          <a:lstStyle/>
          <a:p>
            <a:r>
              <a:rPr lang="en-GB" sz="2800" b="1" u="sng" dirty="0" smtClean="0"/>
              <a:t>Grooming</a:t>
            </a:r>
            <a:endParaRPr lang="en-GB" sz="2800" b="1" u="sng" dirty="0"/>
          </a:p>
        </p:txBody>
      </p:sp>
      <p:sp>
        <p:nvSpPr>
          <p:cNvPr id="653" name="Shape 653"/>
          <p:cNvSpPr txBox="1">
            <a:spLocks noGrp="1"/>
          </p:cNvSpPr>
          <p:nvPr>
            <p:ph sz="half" idx="2"/>
          </p:nvPr>
        </p:nvSpPr>
        <p:spPr>
          <a:xfrm>
            <a:off x="391884" y="768167"/>
            <a:ext cx="7234335" cy="369332"/>
          </a:xfrm>
          <a:prstGeom prst="rect">
            <a:avLst/>
          </a:prstGeom>
          <a:noFill/>
          <a:ln>
            <a:noFill/>
          </a:ln>
        </p:spPr>
        <p:txBody>
          <a:bodyPr wrap="square" lIns="91425" tIns="45700" rIns="91425" bIns="45700" anchor="t" anchorCtr="0">
            <a:noAutofit/>
          </a:bodyPr>
          <a:lstStyle/>
          <a:p>
            <a:pPr marL="342900" marR="0" lvl="0" indent="-342900" rtl="0">
              <a:spcBef>
                <a:spcPts val="0"/>
              </a:spcBef>
              <a:spcAft>
                <a:spcPts val="0"/>
              </a:spcAft>
              <a:buClr>
                <a:schemeClr val="dk1"/>
              </a:buClr>
              <a:buFont typeface="Arial"/>
              <a:buNone/>
            </a:pPr>
            <a:r>
              <a:rPr lang="en" sz="2000" b="1" i="0" u="sng" strike="noStrike" cap="none"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Georgia"/>
              </a:rPr>
              <a:t>What is ‘online grooming</a:t>
            </a:r>
            <a:r>
              <a:rPr lang="en" sz="2000" b="1" i="0" u="sng" strike="noStrike" cap="none"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Georgia"/>
              </a:rPr>
              <a:t>’?</a:t>
            </a:r>
          </a:p>
          <a:p>
            <a:pPr lvl="0" algn="l" rtl="0">
              <a:lnSpc>
                <a:spcPct val="90000"/>
              </a:lnSpc>
            </a:pPr>
            <a:endParaRPr lang="en-GB" sz="1600" b="0"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endParaRPr>
          </a:p>
          <a:p>
            <a:pPr lvl="0" algn="l" rtl="0">
              <a:lnSpc>
                <a:spcPct val="150000"/>
              </a:lnSpc>
            </a:pPr>
            <a:r>
              <a:rPr lang="en-GB" sz="1600" b="0" i="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“Grooming is a process used to prepare a child for sexual abuse. An offender’s aim when grooming will be to gain access to a child and build a relationship with that child. </a:t>
            </a:r>
            <a:endParaRPr lang="en-GB" sz="1600" b="0" i="1"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endParaRPr>
          </a:p>
          <a:p>
            <a:pPr lvl="0" algn="l" rtl="0">
              <a:lnSpc>
                <a:spcPct val="150000"/>
              </a:lnSpc>
            </a:pPr>
            <a:r>
              <a:rPr lang="en-GB" sz="1600" b="0" i="1"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Grooming </a:t>
            </a:r>
            <a:r>
              <a:rPr lang="en-GB" sz="1600" b="0" i="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can take many different forms, from one off contact which may include sexual advances, to a series of events over time. </a:t>
            </a:r>
            <a:endParaRPr lang="en-GB" sz="1600" b="0" i="1"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endParaRPr>
          </a:p>
          <a:p>
            <a:pPr lvl="0" algn="l" rtl="0">
              <a:lnSpc>
                <a:spcPct val="150000"/>
              </a:lnSpc>
            </a:pPr>
            <a:r>
              <a:rPr lang="en-GB" sz="1600" b="0" i="1"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It </a:t>
            </a:r>
            <a:r>
              <a:rPr lang="en-GB" sz="1600" b="0" i="1"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may start with an adult scanning websites to identify a vulnerable child or befriending a child, perhaps by pretending to have common hobbies or interests or using flattery to trick a child into trusting </a:t>
            </a:r>
            <a:r>
              <a:rPr lang="en-GB" sz="1600" b="0" i="1" dirty="0" smtClean="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Calibri"/>
              </a:rPr>
              <a:t>them</a:t>
            </a:r>
            <a:endParaRPr sz="1600" b="1" i="0" u="none" strike="noStrike" cap="none" dirty="0">
              <a:solidFill>
                <a:schemeClr val="dk1"/>
              </a:solidFill>
              <a:latin typeface="Arial Unicode MS" panose="020B0604020202020204" pitchFamily="34" charset="-128"/>
              <a:ea typeface="Arial Unicode MS" panose="020B0604020202020204" pitchFamily="34" charset="-128"/>
              <a:cs typeface="Arial Unicode MS" panose="020B0604020202020204" pitchFamily="34" charset="-128"/>
              <a:sym typeface="Georgia"/>
            </a:endParaRPr>
          </a:p>
        </p:txBody>
      </p:sp>
    </p:spTree>
    <p:extLst>
      <p:ext uri="{BB962C8B-B14F-4D97-AF65-F5344CB8AC3E}">
        <p14:creationId xmlns:p14="http://schemas.microsoft.com/office/powerpoint/2010/main" val="551298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61" name="Shape 661"/>
          <p:cNvPicPr preferRelativeResize="0"/>
          <p:nvPr/>
        </p:nvPicPr>
        <p:blipFill rotWithShape="1">
          <a:blip r:embed="rId3" cstate="email">
            <a:alphaModFix/>
            <a:extLst>
              <a:ext uri="{28A0092B-C50C-407E-A947-70E740481C1C}">
                <a14:useLocalDpi xmlns:a14="http://schemas.microsoft.com/office/drawing/2010/main"/>
              </a:ext>
            </a:extLst>
          </a:blip>
          <a:srcRect l="23094" t="7248" r="25054" b="5001"/>
          <a:stretch/>
        </p:blipFill>
        <p:spPr>
          <a:xfrm>
            <a:off x="632150" y="373550"/>
            <a:ext cx="8054650" cy="4511349"/>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8" name="Shape 668" descr="Kayleigh’s Love Story is a film about aspects of the last 13 days of the life of 15-year-old Kayleigh Haywood.  The Leicestershire schoolgirl was groomed online by Luke Harlow, a man she had never met, before being raped and murdered by his next door neighbour Stephen Beadman.   The film has been made to serve as a warning to children and adults of the dangers of grooming and sexual exploitation following Kayleigh’s tragic death in November 2015.  Visit https://leics.police.uk/kayleighslovestory for information on the dangers of speaking to people online, online grooming and to show your support for our CEASE (commitment to eradicate abuse and sexual exploitation) campaign.  Comments have been disabled for this video." title="Kayleigh's Love Story - Full Version">
            <a:hlinkClick r:id="rId4"/>
          </p:cNvPr>
          <p:cNvSpPr/>
          <p:nvPr/>
        </p:nvSpPr>
        <p:spPr>
          <a:xfrm>
            <a:off x="7832076" y="4043724"/>
            <a:ext cx="995082" cy="840440"/>
          </a:xfrm>
          <a:prstGeom prst="rect">
            <a:avLst/>
          </a:prstGeom>
          <a:blipFill>
            <a:blip r:embed="rId5" cstate="email">
              <a:alphaModFix/>
              <a:extLst>
                <a:ext uri="{28A0092B-C50C-407E-A947-70E740481C1C}">
                  <a14:useLocalDpi xmlns:a14="http://schemas.microsoft.com/office/drawing/2010/main"/>
                </a:ext>
              </a:extLst>
            </a:blip>
            <a:stretch>
              <a:fillRect/>
            </a:stretch>
          </a:blipFill>
          <a:ln>
            <a:noFill/>
          </a:ln>
        </p:spPr>
      </p:sp>
      <p:sp>
        <p:nvSpPr>
          <p:cNvPr id="2" name="Title 1"/>
          <p:cNvSpPr>
            <a:spLocks noGrp="1"/>
          </p:cNvSpPr>
          <p:nvPr>
            <p:ph type="title"/>
          </p:nvPr>
        </p:nvSpPr>
        <p:spPr/>
        <p:txBody>
          <a:bodyPr/>
          <a:lstStyle/>
          <a:p>
            <a:endParaRPr lang="en-GB"/>
          </a:p>
        </p:txBody>
      </p:sp>
      <p:pic>
        <p:nvPicPr>
          <p:cNvPr id="5" name="Nh5ZvtgjWwM"/>
          <p:cNvPicPr>
            <a:picLocks noGrp="1" noRot="1" noChangeAspect="1"/>
          </p:cNvPicPr>
          <p:nvPr>
            <p:ph sz="half" idx="2"/>
            <a:videoFile r:link="rId1"/>
          </p:nvPr>
        </p:nvPicPr>
        <p:blipFill>
          <a:blip r:embed="rId6"/>
          <a:stretch>
            <a:fillRect/>
          </a:stretch>
        </p:blipFill>
        <p:spPr>
          <a:xfrm>
            <a:off x="211048" y="179836"/>
            <a:ext cx="8616110" cy="4569216"/>
          </a:xfrm>
          <a:prstGeom prst="rect">
            <a:avLst/>
          </a:prstGeom>
        </p:spPr>
      </p:pic>
    </p:spTree>
    <p:extLst>
      <p:ext uri="{BB962C8B-B14F-4D97-AF65-F5344CB8AC3E}">
        <p14:creationId xmlns:p14="http://schemas.microsoft.com/office/powerpoint/2010/main" val="3906179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1519618" y="252960"/>
            <a:ext cx="5481817" cy="440505"/>
          </a:xfrm>
          <a:prstGeom prst="rect">
            <a:avLst/>
          </a:prstGeom>
        </p:spPr>
        <p:txBody>
          <a:bodyPr vert="horz" wrap="square" lIns="0" tIns="9525" rIns="0" bIns="0" rtlCol="0">
            <a:spAutoFit/>
          </a:bodyPr>
          <a:lstStyle/>
          <a:p>
            <a:pPr marL="540544">
              <a:spcBef>
                <a:spcPts val="75"/>
              </a:spcBef>
            </a:pPr>
            <a:r>
              <a:rPr sz="2800" b="1" u="sng" spc="-4" dirty="0">
                <a:latin typeface="Georgia" panose="02040502050405020303" pitchFamily="18" charset="0"/>
              </a:rPr>
              <a:t>Controlling </a:t>
            </a:r>
            <a:r>
              <a:rPr sz="2800" b="1" u="sng" dirty="0">
                <a:latin typeface="Georgia" panose="02040502050405020303" pitchFamily="18" charset="0"/>
              </a:rPr>
              <a:t>tech</a:t>
            </a:r>
            <a:r>
              <a:rPr sz="2800" b="1" u="sng" spc="-71" dirty="0">
                <a:latin typeface="Georgia" panose="02040502050405020303" pitchFamily="18" charset="0"/>
              </a:rPr>
              <a:t> </a:t>
            </a:r>
            <a:r>
              <a:rPr sz="2800" b="1" u="sng" dirty="0">
                <a:latin typeface="Georgia" panose="02040502050405020303" pitchFamily="18" charset="0"/>
              </a:rPr>
              <a:t>time</a:t>
            </a:r>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txBox="1"/>
          <p:nvPr/>
        </p:nvSpPr>
        <p:spPr>
          <a:xfrm>
            <a:off x="340659" y="1027843"/>
            <a:ext cx="8568359" cy="656429"/>
          </a:xfrm>
          <a:prstGeom prst="rect">
            <a:avLst/>
          </a:prstGeom>
        </p:spPr>
        <p:txBody>
          <a:bodyPr vert="horz" wrap="square" lIns="0" tIns="32861" rIns="0" bIns="0" rtlCol="0">
            <a:spAutoFit/>
          </a:bodyPr>
          <a:lstStyle/>
          <a:p>
            <a:pPr marL="9525" marR="3810">
              <a:lnSpc>
                <a:spcPct val="150000"/>
              </a:lnSpc>
              <a:spcBef>
                <a:spcPts val="259"/>
              </a:spcBef>
            </a:pPr>
            <a:r>
              <a:rPr sz="1350" kern="1200" spc="-4" dirty="0">
                <a:solidFill>
                  <a:prstClr val="black"/>
                </a:solidFill>
                <a:latin typeface="Century Gothic"/>
                <a:ea typeface="+mn-ea"/>
                <a:cs typeface="Century Gothic"/>
              </a:rPr>
              <a:t>Your children will be </a:t>
            </a:r>
            <a:r>
              <a:rPr sz="1350" kern="1200" spc="-8" dirty="0">
                <a:solidFill>
                  <a:prstClr val="black"/>
                </a:solidFill>
                <a:latin typeface="Century Gothic"/>
                <a:ea typeface="+mn-ea"/>
                <a:cs typeface="Century Gothic"/>
              </a:rPr>
              <a:t>watching the </a:t>
            </a:r>
            <a:r>
              <a:rPr sz="1350" kern="1200" spc="-11" dirty="0">
                <a:solidFill>
                  <a:prstClr val="black"/>
                </a:solidFill>
                <a:latin typeface="Century Gothic"/>
                <a:ea typeface="+mn-ea"/>
                <a:cs typeface="Century Gothic"/>
              </a:rPr>
              <a:t>way </a:t>
            </a:r>
            <a:r>
              <a:rPr sz="1350" kern="1200" spc="-4" dirty="0">
                <a:solidFill>
                  <a:prstClr val="black"/>
                </a:solidFill>
                <a:latin typeface="Century Gothic"/>
                <a:ea typeface="+mn-ea"/>
                <a:cs typeface="Century Gothic"/>
              </a:rPr>
              <a:t>you </a:t>
            </a:r>
            <a:r>
              <a:rPr sz="1350" kern="1200" dirty="0">
                <a:solidFill>
                  <a:prstClr val="black"/>
                </a:solidFill>
                <a:latin typeface="Century Gothic"/>
                <a:ea typeface="+mn-ea"/>
                <a:cs typeface="Century Gothic"/>
              </a:rPr>
              <a:t>use </a:t>
            </a:r>
            <a:r>
              <a:rPr sz="1350" kern="1200" spc="-4" dirty="0">
                <a:solidFill>
                  <a:prstClr val="black"/>
                </a:solidFill>
                <a:latin typeface="Century Gothic"/>
                <a:ea typeface="+mn-ea"/>
                <a:cs typeface="Century Gothic"/>
              </a:rPr>
              <a:t>technology </a:t>
            </a:r>
            <a:r>
              <a:rPr sz="1350" kern="1200" spc="-8" dirty="0">
                <a:solidFill>
                  <a:prstClr val="black"/>
                </a:solidFill>
                <a:latin typeface="Century Gothic"/>
                <a:ea typeface="+mn-ea"/>
                <a:cs typeface="Century Gothic"/>
              </a:rPr>
              <a:t>and they </a:t>
            </a:r>
            <a:r>
              <a:rPr sz="1350" kern="1200" spc="-4" dirty="0">
                <a:solidFill>
                  <a:prstClr val="black"/>
                </a:solidFill>
                <a:latin typeface="Century Gothic"/>
                <a:ea typeface="+mn-ea"/>
                <a:cs typeface="Century Gothic"/>
              </a:rPr>
              <a:t>will </a:t>
            </a:r>
            <a:r>
              <a:rPr sz="1350" kern="1200" dirty="0">
                <a:solidFill>
                  <a:prstClr val="black"/>
                </a:solidFill>
                <a:latin typeface="Century Gothic"/>
                <a:ea typeface="+mn-ea"/>
                <a:cs typeface="Century Gothic"/>
              </a:rPr>
              <a:t>copy; </a:t>
            </a:r>
            <a:r>
              <a:rPr sz="1350" kern="1200" spc="-4" dirty="0">
                <a:solidFill>
                  <a:prstClr val="black"/>
                </a:solidFill>
                <a:latin typeface="Century Gothic"/>
                <a:ea typeface="+mn-ea"/>
                <a:cs typeface="Century Gothic"/>
              </a:rPr>
              <a:t>make sure  </a:t>
            </a:r>
            <a:r>
              <a:rPr sz="1350" kern="1200" spc="-8" dirty="0">
                <a:solidFill>
                  <a:prstClr val="black"/>
                </a:solidFill>
                <a:latin typeface="Century Gothic"/>
                <a:ea typeface="+mn-ea"/>
                <a:cs typeface="Century Gothic"/>
              </a:rPr>
              <a:t>there </a:t>
            </a:r>
            <a:r>
              <a:rPr sz="1350" kern="1200" dirty="0">
                <a:solidFill>
                  <a:prstClr val="black"/>
                </a:solidFill>
                <a:latin typeface="Century Gothic"/>
                <a:ea typeface="+mn-ea"/>
                <a:cs typeface="Century Gothic"/>
              </a:rPr>
              <a:t>is </a:t>
            </a:r>
            <a:r>
              <a:rPr sz="1350" kern="1200" spc="-4" dirty="0">
                <a:solidFill>
                  <a:prstClr val="black"/>
                </a:solidFill>
                <a:latin typeface="Century Gothic"/>
                <a:ea typeface="+mn-ea"/>
                <a:cs typeface="Century Gothic"/>
              </a:rPr>
              <a:t>some consistency </a:t>
            </a:r>
            <a:r>
              <a:rPr sz="1350" kern="1200" dirty="0">
                <a:solidFill>
                  <a:prstClr val="black"/>
                </a:solidFill>
                <a:latin typeface="Century Gothic"/>
                <a:ea typeface="+mn-ea"/>
                <a:cs typeface="Century Gothic"/>
              </a:rPr>
              <a:t>in </a:t>
            </a:r>
            <a:r>
              <a:rPr sz="1350" kern="1200" spc="-4" dirty="0">
                <a:solidFill>
                  <a:prstClr val="black"/>
                </a:solidFill>
                <a:latin typeface="Century Gothic"/>
                <a:ea typeface="+mn-ea"/>
                <a:cs typeface="Century Gothic"/>
              </a:rPr>
              <a:t>how you </a:t>
            </a:r>
            <a:r>
              <a:rPr sz="1350" b="1" kern="1200" dirty="0">
                <a:solidFill>
                  <a:prstClr val="black"/>
                </a:solidFill>
                <a:latin typeface="Century Gothic"/>
                <a:ea typeface="+mn-ea"/>
                <a:cs typeface="Century Gothic"/>
              </a:rPr>
              <a:t>role model </a:t>
            </a:r>
            <a:r>
              <a:rPr sz="1350" kern="1200" dirty="0">
                <a:solidFill>
                  <a:prstClr val="black"/>
                </a:solidFill>
                <a:latin typeface="Century Gothic"/>
                <a:ea typeface="+mn-ea"/>
                <a:cs typeface="Century Gothic"/>
              </a:rPr>
              <a:t>good</a:t>
            </a:r>
            <a:r>
              <a:rPr sz="1350" kern="1200" spc="23" dirty="0">
                <a:solidFill>
                  <a:prstClr val="black"/>
                </a:solidFill>
                <a:latin typeface="Century Gothic"/>
                <a:ea typeface="+mn-ea"/>
                <a:cs typeface="Century Gothic"/>
              </a:rPr>
              <a:t> </a:t>
            </a:r>
            <a:r>
              <a:rPr sz="1350" kern="1200" spc="-4" dirty="0">
                <a:solidFill>
                  <a:prstClr val="black"/>
                </a:solidFill>
                <a:latin typeface="Century Gothic"/>
                <a:ea typeface="+mn-ea"/>
                <a:cs typeface="Century Gothic"/>
              </a:rPr>
              <a:t>behaviour:</a:t>
            </a:r>
            <a:endParaRPr sz="1350" kern="1200" dirty="0">
              <a:solidFill>
                <a:prstClr val="black"/>
              </a:solidFill>
              <a:latin typeface="Century Gothic"/>
              <a:ea typeface="+mn-ea"/>
              <a:cs typeface="Century Gothic"/>
            </a:endParaRPr>
          </a:p>
        </p:txBody>
      </p:sp>
      <p:sp>
        <p:nvSpPr>
          <p:cNvPr id="13" name="object 13"/>
          <p:cNvSpPr/>
          <p:nvPr/>
        </p:nvSpPr>
        <p:spPr>
          <a:xfrm>
            <a:off x="1334928" y="1782603"/>
            <a:ext cx="487204" cy="486728"/>
          </a:xfrm>
          <a:custGeom>
            <a:avLst/>
            <a:gdLst/>
            <a:ahLst/>
            <a:cxnLst/>
            <a:rect l="l" t="t" r="r" b="b"/>
            <a:pathLst>
              <a:path w="649605" h="648969">
                <a:moveTo>
                  <a:pt x="324612" y="0"/>
                </a:moveTo>
                <a:lnTo>
                  <a:pt x="276632" y="3518"/>
                </a:lnTo>
                <a:lnTo>
                  <a:pt x="230843" y="13739"/>
                </a:lnTo>
                <a:lnTo>
                  <a:pt x="187743" y="30160"/>
                </a:lnTo>
                <a:lnTo>
                  <a:pt x="147837" y="52279"/>
                </a:lnTo>
                <a:lnTo>
                  <a:pt x="111624" y="79594"/>
                </a:lnTo>
                <a:lnTo>
                  <a:pt x="79606" y="111603"/>
                </a:lnTo>
                <a:lnTo>
                  <a:pt x="52285" y="147804"/>
                </a:lnTo>
                <a:lnTo>
                  <a:pt x="30162" y="187695"/>
                </a:lnTo>
                <a:lnTo>
                  <a:pt x="13740" y="230773"/>
                </a:lnTo>
                <a:lnTo>
                  <a:pt x="3518" y="276537"/>
                </a:lnTo>
                <a:lnTo>
                  <a:pt x="0" y="324485"/>
                </a:lnTo>
                <a:lnTo>
                  <a:pt x="3518" y="372432"/>
                </a:lnTo>
                <a:lnTo>
                  <a:pt x="13740" y="418196"/>
                </a:lnTo>
                <a:lnTo>
                  <a:pt x="30162" y="461274"/>
                </a:lnTo>
                <a:lnTo>
                  <a:pt x="52285" y="501165"/>
                </a:lnTo>
                <a:lnTo>
                  <a:pt x="79606" y="537366"/>
                </a:lnTo>
                <a:lnTo>
                  <a:pt x="111624" y="569375"/>
                </a:lnTo>
                <a:lnTo>
                  <a:pt x="147837" y="596690"/>
                </a:lnTo>
                <a:lnTo>
                  <a:pt x="187743" y="618809"/>
                </a:lnTo>
                <a:lnTo>
                  <a:pt x="230843" y="635230"/>
                </a:lnTo>
                <a:lnTo>
                  <a:pt x="276632" y="645451"/>
                </a:lnTo>
                <a:lnTo>
                  <a:pt x="324612" y="648970"/>
                </a:lnTo>
                <a:lnTo>
                  <a:pt x="372559" y="645451"/>
                </a:lnTo>
                <a:lnTo>
                  <a:pt x="418323" y="635230"/>
                </a:lnTo>
                <a:lnTo>
                  <a:pt x="461401" y="618809"/>
                </a:lnTo>
                <a:lnTo>
                  <a:pt x="501292" y="596690"/>
                </a:lnTo>
                <a:lnTo>
                  <a:pt x="537493" y="569375"/>
                </a:lnTo>
                <a:lnTo>
                  <a:pt x="569502" y="537366"/>
                </a:lnTo>
                <a:lnTo>
                  <a:pt x="596817" y="501165"/>
                </a:lnTo>
                <a:lnTo>
                  <a:pt x="618936" y="461274"/>
                </a:lnTo>
                <a:lnTo>
                  <a:pt x="635357" y="418196"/>
                </a:lnTo>
                <a:lnTo>
                  <a:pt x="645578" y="372432"/>
                </a:lnTo>
                <a:lnTo>
                  <a:pt x="649096" y="324485"/>
                </a:lnTo>
                <a:lnTo>
                  <a:pt x="645578" y="276537"/>
                </a:lnTo>
                <a:lnTo>
                  <a:pt x="635357" y="230773"/>
                </a:lnTo>
                <a:lnTo>
                  <a:pt x="618936" y="187695"/>
                </a:lnTo>
                <a:lnTo>
                  <a:pt x="596817" y="147804"/>
                </a:lnTo>
                <a:lnTo>
                  <a:pt x="569502" y="111603"/>
                </a:lnTo>
                <a:lnTo>
                  <a:pt x="537493" y="79594"/>
                </a:lnTo>
                <a:lnTo>
                  <a:pt x="501292" y="52279"/>
                </a:lnTo>
                <a:lnTo>
                  <a:pt x="461401" y="30160"/>
                </a:lnTo>
                <a:lnTo>
                  <a:pt x="418323" y="13739"/>
                </a:lnTo>
                <a:lnTo>
                  <a:pt x="372559" y="3518"/>
                </a:lnTo>
                <a:lnTo>
                  <a:pt x="324612" y="0"/>
                </a:lnTo>
                <a:close/>
              </a:path>
            </a:pathLst>
          </a:custGeom>
          <a:solidFill>
            <a:srgbClr val="D50092"/>
          </a:solidFill>
        </p:spPr>
        <p:txBody>
          <a:bodyPr wrap="square" lIns="0" tIns="0" rIns="0" bIns="0" rtlCol="0"/>
          <a:lstStyle/>
          <a:p>
            <a:endParaRPr sz="1350" kern="1200">
              <a:solidFill>
                <a:prstClr val="black"/>
              </a:solidFill>
              <a:latin typeface="Calibri"/>
              <a:ea typeface="+mn-ea"/>
              <a:cs typeface="+mn-cs"/>
            </a:endParaRPr>
          </a:p>
        </p:txBody>
      </p:sp>
      <p:sp>
        <p:nvSpPr>
          <p:cNvPr id="14" name="object 14"/>
          <p:cNvSpPr txBox="1"/>
          <p:nvPr/>
        </p:nvSpPr>
        <p:spPr>
          <a:xfrm>
            <a:off x="1519618" y="1877758"/>
            <a:ext cx="116681" cy="272255"/>
          </a:xfrm>
          <a:prstGeom prst="rect">
            <a:avLst/>
          </a:prstGeom>
        </p:spPr>
        <p:txBody>
          <a:bodyPr vert="horz" wrap="square" lIns="0" tIns="12383" rIns="0" bIns="0" rtlCol="0">
            <a:spAutoFit/>
          </a:bodyPr>
          <a:lstStyle/>
          <a:p>
            <a:pPr marL="9525">
              <a:spcBef>
                <a:spcPts val="98"/>
              </a:spcBef>
            </a:pPr>
            <a:r>
              <a:rPr sz="1688" b="1" kern="1200" spc="-4" dirty="0">
                <a:solidFill>
                  <a:srgbClr val="FFFFFF"/>
                </a:solidFill>
                <a:latin typeface="Arial Narrow"/>
                <a:ea typeface="+mn-ea"/>
                <a:cs typeface="Arial Narrow"/>
              </a:rPr>
              <a:t>1</a:t>
            </a:r>
            <a:endParaRPr sz="1688" kern="1200">
              <a:solidFill>
                <a:prstClr val="black"/>
              </a:solidFill>
              <a:latin typeface="Arial Narrow"/>
              <a:ea typeface="+mn-ea"/>
              <a:cs typeface="Arial Narrow"/>
            </a:endParaRPr>
          </a:p>
        </p:txBody>
      </p:sp>
      <p:sp>
        <p:nvSpPr>
          <p:cNvPr id="15" name="object 15"/>
          <p:cNvSpPr/>
          <p:nvPr/>
        </p:nvSpPr>
        <p:spPr>
          <a:xfrm>
            <a:off x="1334928" y="2366771"/>
            <a:ext cx="487204" cy="486728"/>
          </a:xfrm>
          <a:custGeom>
            <a:avLst/>
            <a:gdLst/>
            <a:ahLst/>
            <a:cxnLst/>
            <a:rect l="l" t="t" r="r" b="b"/>
            <a:pathLst>
              <a:path w="649605" h="648970">
                <a:moveTo>
                  <a:pt x="324612" y="0"/>
                </a:moveTo>
                <a:lnTo>
                  <a:pt x="276632" y="3518"/>
                </a:lnTo>
                <a:lnTo>
                  <a:pt x="230843" y="13739"/>
                </a:lnTo>
                <a:lnTo>
                  <a:pt x="187743" y="30160"/>
                </a:lnTo>
                <a:lnTo>
                  <a:pt x="147837" y="52279"/>
                </a:lnTo>
                <a:lnTo>
                  <a:pt x="111624" y="79594"/>
                </a:lnTo>
                <a:lnTo>
                  <a:pt x="79606" y="111603"/>
                </a:lnTo>
                <a:lnTo>
                  <a:pt x="52285" y="147804"/>
                </a:lnTo>
                <a:lnTo>
                  <a:pt x="30162" y="187695"/>
                </a:lnTo>
                <a:lnTo>
                  <a:pt x="13740" y="230773"/>
                </a:lnTo>
                <a:lnTo>
                  <a:pt x="3518" y="276537"/>
                </a:lnTo>
                <a:lnTo>
                  <a:pt x="0" y="324484"/>
                </a:lnTo>
                <a:lnTo>
                  <a:pt x="3518" y="372432"/>
                </a:lnTo>
                <a:lnTo>
                  <a:pt x="13740" y="418196"/>
                </a:lnTo>
                <a:lnTo>
                  <a:pt x="30162" y="461274"/>
                </a:lnTo>
                <a:lnTo>
                  <a:pt x="52285" y="501165"/>
                </a:lnTo>
                <a:lnTo>
                  <a:pt x="79606" y="537366"/>
                </a:lnTo>
                <a:lnTo>
                  <a:pt x="111624" y="569375"/>
                </a:lnTo>
                <a:lnTo>
                  <a:pt x="147837" y="596690"/>
                </a:lnTo>
                <a:lnTo>
                  <a:pt x="187743" y="618809"/>
                </a:lnTo>
                <a:lnTo>
                  <a:pt x="230843" y="635230"/>
                </a:lnTo>
                <a:lnTo>
                  <a:pt x="276632" y="645451"/>
                </a:lnTo>
                <a:lnTo>
                  <a:pt x="324612" y="648969"/>
                </a:lnTo>
                <a:lnTo>
                  <a:pt x="372559" y="645451"/>
                </a:lnTo>
                <a:lnTo>
                  <a:pt x="418323" y="635230"/>
                </a:lnTo>
                <a:lnTo>
                  <a:pt x="461401" y="618809"/>
                </a:lnTo>
                <a:lnTo>
                  <a:pt x="501292" y="596690"/>
                </a:lnTo>
                <a:lnTo>
                  <a:pt x="537493" y="569375"/>
                </a:lnTo>
                <a:lnTo>
                  <a:pt x="569502" y="537366"/>
                </a:lnTo>
                <a:lnTo>
                  <a:pt x="596817" y="501165"/>
                </a:lnTo>
                <a:lnTo>
                  <a:pt x="618936" y="461274"/>
                </a:lnTo>
                <a:lnTo>
                  <a:pt x="635357" y="418196"/>
                </a:lnTo>
                <a:lnTo>
                  <a:pt x="645578" y="372432"/>
                </a:lnTo>
                <a:lnTo>
                  <a:pt x="649096" y="324484"/>
                </a:lnTo>
                <a:lnTo>
                  <a:pt x="645578" y="276537"/>
                </a:lnTo>
                <a:lnTo>
                  <a:pt x="635357" y="230773"/>
                </a:lnTo>
                <a:lnTo>
                  <a:pt x="618936" y="187695"/>
                </a:lnTo>
                <a:lnTo>
                  <a:pt x="596817" y="147804"/>
                </a:lnTo>
                <a:lnTo>
                  <a:pt x="569502" y="111603"/>
                </a:lnTo>
                <a:lnTo>
                  <a:pt x="537493" y="79594"/>
                </a:lnTo>
                <a:lnTo>
                  <a:pt x="501292" y="52279"/>
                </a:lnTo>
                <a:lnTo>
                  <a:pt x="461401" y="30160"/>
                </a:lnTo>
                <a:lnTo>
                  <a:pt x="418323" y="13739"/>
                </a:lnTo>
                <a:lnTo>
                  <a:pt x="372559" y="3518"/>
                </a:lnTo>
                <a:lnTo>
                  <a:pt x="324612" y="0"/>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txBox="1"/>
          <p:nvPr/>
        </p:nvSpPr>
        <p:spPr>
          <a:xfrm>
            <a:off x="1519618" y="2461888"/>
            <a:ext cx="116681" cy="272255"/>
          </a:xfrm>
          <a:prstGeom prst="rect">
            <a:avLst/>
          </a:prstGeom>
        </p:spPr>
        <p:txBody>
          <a:bodyPr vert="horz" wrap="square" lIns="0" tIns="12383" rIns="0" bIns="0" rtlCol="0">
            <a:spAutoFit/>
          </a:bodyPr>
          <a:lstStyle/>
          <a:p>
            <a:pPr marL="9525">
              <a:spcBef>
                <a:spcPts val="98"/>
              </a:spcBef>
            </a:pPr>
            <a:r>
              <a:rPr sz="1688" b="1" kern="1200" spc="-4" dirty="0">
                <a:solidFill>
                  <a:srgbClr val="FFFFFF"/>
                </a:solidFill>
                <a:latin typeface="Arial Narrow"/>
                <a:ea typeface="+mn-ea"/>
                <a:cs typeface="Arial Narrow"/>
              </a:rPr>
              <a:t>2</a:t>
            </a:r>
            <a:endParaRPr sz="1688" kern="1200">
              <a:solidFill>
                <a:prstClr val="black"/>
              </a:solidFill>
              <a:latin typeface="Arial Narrow"/>
              <a:ea typeface="+mn-ea"/>
              <a:cs typeface="Arial Narrow"/>
            </a:endParaRPr>
          </a:p>
        </p:txBody>
      </p:sp>
      <p:sp>
        <p:nvSpPr>
          <p:cNvPr id="17" name="object 17"/>
          <p:cNvSpPr/>
          <p:nvPr/>
        </p:nvSpPr>
        <p:spPr>
          <a:xfrm>
            <a:off x="1334928" y="2950939"/>
            <a:ext cx="487204" cy="486728"/>
          </a:xfrm>
          <a:custGeom>
            <a:avLst/>
            <a:gdLst/>
            <a:ahLst/>
            <a:cxnLst/>
            <a:rect l="l" t="t" r="r" b="b"/>
            <a:pathLst>
              <a:path w="649605" h="648970">
                <a:moveTo>
                  <a:pt x="324612" y="0"/>
                </a:moveTo>
                <a:lnTo>
                  <a:pt x="276632" y="3518"/>
                </a:lnTo>
                <a:lnTo>
                  <a:pt x="230843" y="13739"/>
                </a:lnTo>
                <a:lnTo>
                  <a:pt x="187743" y="30160"/>
                </a:lnTo>
                <a:lnTo>
                  <a:pt x="147837" y="52279"/>
                </a:lnTo>
                <a:lnTo>
                  <a:pt x="111624" y="79594"/>
                </a:lnTo>
                <a:lnTo>
                  <a:pt x="79606" y="111603"/>
                </a:lnTo>
                <a:lnTo>
                  <a:pt x="52285" y="147804"/>
                </a:lnTo>
                <a:lnTo>
                  <a:pt x="30162" y="187695"/>
                </a:lnTo>
                <a:lnTo>
                  <a:pt x="13740" y="230773"/>
                </a:lnTo>
                <a:lnTo>
                  <a:pt x="3518" y="276537"/>
                </a:lnTo>
                <a:lnTo>
                  <a:pt x="0" y="324485"/>
                </a:lnTo>
                <a:lnTo>
                  <a:pt x="3518" y="372432"/>
                </a:lnTo>
                <a:lnTo>
                  <a:pt x="13740" y="418196"/>
                </a:lnTo>
                <a:lnTo>
                  <a:pt x="30162" y="461274"/>
                </a:lnTo>
                <a:lnTo>
                  <a:pt x="52285" y="501165"/>
                </a:lnTo>
                <a:lnTo>
                  <a:pt x="79606" y="537366"/>
                </a:lnTo>
                <a:lnTo>
                  <a:pt x="111624" y="569375"/>
                </a:lnTo>
                <a:lnTo>
                  <a:pt x="147837" y="596690"/>
                </a:lnTo>
                <a:lnTo>
                  <a:pt x="187743" y="618809"/>
                </a:lnTo>
                <a:lnTo>
                  <a:pt x="230843" y="635230"/>
                </a:lnTo>
                <a:lnTo>
                  <a:pt x="276632" y="645451"/>
                </a:lnTo>
                <a:lnTo>
                  <a:pt x="324612" y="648969"/>
                </a:lnTo>
                <a:lnTo>
                  <a:pt x="372559" y="645451"/>
                </a:lnTo>
                <a:lnTo>
                  <a:pt x="418323" y="635230"/>
                </a:lnTo>
                <a:lnTo>
                  <a:pt x="461401" y="618809"/>
                </a:lnTo>
                <a:lnTo>
                  <a:pt x="501292" y="596690"/>
                </a:lnTo>
                <a:lnTo>
                  <a:pt x="537493" y="569375"/>
                </a:lnTo>
                <a:lnTo>
                  <a:pt x="569502" y="537366"/>
                </a:lnTo>
                <a:lnTo>
                  <a:pt x="596817" y="501165"/>
                </a:lnTo>
                <a:lnTo>
                  <a:pt x="618936" y="461274"/>
                </a:lnTo>
                <a:lnTo>
                  <a:pt x="635357" y="418196"/>
                </a:lnTo>
                <a:lnTo>
                  <a:pt x="645578" y="372432"/>
                </a:lnTo>
                <a:lnTo>
                  <a:pt x="649096" y="324485"/>
                </a:lnTo>
                <a:lnTo>
                  <a:pt x="645578" y="276537"/>
                </a:lnTo>
                <a:lnTo>
                  <a:pt x="635357" y="230773"/>
                </a:lnTo>
                <a:lnTo>
                  <a:pt x="618936" y="187695"/>
                </a:lnTo>
                <a:lnTo>
                  <a:pt x="596817" y="147804"/>
                </a:lnTo>
                <a:lnTo>
                  <a:pt x="569502" y="111603"/>
                </a:lnTo>
                <a:lnTo>
                  <a:pt x="537493" y="79594"/>
                </a:lnTo>
                <a:lnTo>
                  <a:pt x="501292" y="52279"/>
                </a:lnTo>
                <a:lnTo>
                  <a:pt x="461401" y="30160"/>
                </a:lnTo>
                <a:lnTo>
                  <a:pt x="418323" y="13739"/>
                </a:lnTo>
                <a:lnTo>
                  <a:pt x="372559" y="3518"/>
                </a:lnTo>
                <a:lnTo>
                  <a:pt x="324612" y="0"/>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8" name="object 18"/>
          <p:cNvSpPr txBox="1"/>
          <p:nvPr/>
        </p:nvSpPr>
        <p:spPr>
          <a:xfrm>
            <a:off x="1519618" y="3046189"/>
            <a:ext cx="116681" cy="272255"/>
          </a:xfrm>
          <a:prstGeom prst="rect">
            <a:avLst/>
          </a:prstGeom>
        </p:spPr>
        <p:txBody>
          <a:bodyPr vert="horz" wrap="square" lIns="0" tIns="12383" rIns="0" bIns="0" rtlCol="0">
            <a:spAutoFit/>
          </a:bodyPr>
          <a:lstStyle/>
          <a:p>
            <a:pPr marL="9525">
              <a:spcBef>
                <a:spcPts val="98"/>
              </a:spcBef>
            </a:pPr>
            <a:r>
              <a:rPr sz="1688" b="1" kern="1200" spc="-4" dirty="0">
                <a:solidFill>
                  <a:srgbClr val="FFFFFF"/>
                </a:solidFill>
                <a:latin typeface="Arial Narrow"/>
                <a:ea typeface="+mn-ea"/>
                <a:cs typeface="Arial Narrow"/>
              </a:rPr>
              <a:t>3</a:t>
            </a:r>
            <a:endParaRPr sz="1688" kern="1200">
              <a:solidFill>
                <a:prstClr val="black"/>
              </a:solidFill>
              <a:latin typeface="Arial Narrow"/>
              <a:ea typeface="+mn-ea"/>
              <a:cs typeface="Arial Narrow"/>
            </a:endParaRPr>
          </a:p>
        </p:txBody>
      </p:sp>
      <p:sp>
        <p:nvSpPr>
          <p:cNvPr id="19" name="object 19"/>
          <p:cNvSpPr/>
          <p:nvPr/>
        </p:nvSpPr>
        <p:spPr>
          <a:xfrm>
            <a:off x="1334928" y="3535014"/>
            <a:ext cx="487204" cy="487204"/>
          </a:xfrm>
          <a:custGeom>
            <a:avLst/>
            <a:gdLst/>
            <a:ahLst/>
            <a:cxnLst/>
            <a:rect l="l" t="t" r="r" b="b"/>
            <a:pathLst>
              <a:path w="649605" h="649604">
                <a:moveTo>
                  <a:pt x="324612" y="0"/>
                </a:moveTo>
                <a:lnTo>
                  <a:pt x="276632" y="3518"/>
                </a:lnTo>
                <a:lnTo>
                  <a:pt x="230843" y="13740"/>
                </a:lnTo>
                <a:lnTo>
                  <a:pt x="187743" y="30162"/>
                </a:lnTo>
                <a:lnTo>
                  <a:pt x="147837" y="52285"/>
                </a:lnTo>
                <a:lnTo>
                  <a:pt x="111624" y="79606"/>
                </a:lnTo>
                <a:lnTo>
                  <a:pt x="79606" y="111624"/>
                </a:lnTo>
                <a:lnTo>
                  <a:pt x="52285" y="147837"/>
                </a:lnTo>
                <a:lnTo>
                  <a:pt x="30162" y="187743"/>
                </a:lnTo>
                <a:lnTo>
                  <a:pt x="13740" y="230843"/>
                </a:lnTo>
                <a:lnTo>
                  <a:pt x="3518" y="276632"/>
                </a:lnTo>
                <a:lnTo>
                  <a:pt x="0" y="324612"/>
                </a:lnTo>
                <a:lnTo>
                  <a:pt x="3518" y="372559"/>
                </a:lnTo>
                <a:lnTo>
                  <a:pt x="13740" y="418323"/>
                </a:lnTo>
                <a:lnTo>
                  <a:pt x="30162" y="461401"/>
                </a:lnTo>
                <a:lnTo>
                  <a:pt x="52285" y="501292"/>
                </a:lnTo>
                <a:lnTo>
                  <a:pt x="79606" y="537493"/>
                </a:lnTo>
                <a:lnTo>
                  <a:pt x="111624" y="569502"/>
                </a:lnTo>
                <a:lnTo>
                  <a:pt x="147837" y="596817"/>
                </a:lnTo>
                <a:lnTo>
                  <a:pt x="187743" y="618936"/>
                </a:lnTo>
                <a:lnTo>
                  <a:pt x="230843" y="635357"/>
                </a:lnTo>
                <a:lnTo>
                  <a:pt x="276632" y="645578"/>
                </a:lnTo>
                <a:lnTo>
                  <a:pt x="324612" y="649097"/>
                </a:lnTo>
                <a:lnTo>
                  <a:pt x="372559" y="645578"/>
                </a:lnTo>
                <a:lnTo>
                  <a:pt x="418323" y="635357"/>
                </a:lnTo>
                <a:lnTo>
                  <a:pt x="461401" y="618936"/>
                </a:lnTo>
                <a:lnTo>
                  <a:pt x="501292" y="596817"/>
                </a:lnTo>
                <a:lnTo>
                  <a:pt x="537493" y="569502"/>
                </a:lnTo>
                <a:lnTo>
                  <a:pt x="569502" y="537493"/>
                </a:lnTo>
                <a:lnTo>
                  <a:pt x="596817" y="501292"/>
                </a:lnTo>
                <a:lnTo>
                  <a:pt x="618936" y="461401"/>
                </a:lnTo>
                <a:lnTo>
                  <a:pt x="635357" y="418323"/>
                </a:lnTo>
                <a:lnTo>
                  <a:pt x="645578" y="372559"/>
                </a:lnTo>
                <a:lnTo>
                  <a:pt x="649096" y="324612"/>
                </a:lnTo>
                <a:lnTo>
                  <a:pt x="645578" y="276632"/>
                </a:lnTo>
                <a:lnTo>
                  <a:pt x="635357" y="230843"/>
                </a:lnTo>
                <a:lnTo>
                  <a:pt x="618936" y="187743"/>
                </a:lnTo>
                <a:lnTo>
                  <a:pt x="596817" y="147837"/>
                </a:lnTo>
                <a:lnTo>
                  <a:pt x="569502" y="111624"/>
                </a:lnTo>
                <a:lnTo>
                  <a:pt x="537493" y="79606"/>
                </a:lnTo>
                <a:lnTo>
                  <a:pt x="501292" y="52285"/>
                </a:lnTo>
                <a:lnTo>
                  <a:pt x="461401" y="30162"/>
                </a:lnTo>
                <a:lnTo>
                  <a:pt x="418323" y="13740"/>
                </a:lnTo>
                <a:lnTo>
                  <a:pt x="372559" y="3518"/>
                </a:lnTo>
                <a:lnTo>
                  <a:pt x="324612" y="0"/>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20" name="object 20"/>
          <p:cNvSpPr txBox="1"/>
          <p:nvPr/>
        </p:nvSpPr>
        <p:spPr>
          <a:xfrm>
            <a:off x="1519618" y="3630453"/>
            <a:ext cx="116681" cy="272255"/>
          </a:xfrm>
          <a:prstGeom prst="rect">
            <a:avLst/>
          </a:prstGeom>
        </p:spPr>
        <p:txBody>
          <a:bodyPr vert="horz" wrap="square" lIns="0" tIns="12383" rIns="0" bIns="0" rtlCol="0">
            <a:spAutoFit/>
          </a:bodyPr>
          <a:lstStyle/>
          <a:p>
            <a:pPr marL="9525">
              <a:spcBef>
                <a:spcPts val="98"/>
              </a:spcBef>
            </a:pPr>
            <a:r>
              <a:rPr sz="1688" b="1" kern="1200" spc="-4" dirty="0">
                <a:solidFill>
                  <a:srgbClr val="FFFFFF"/>
                </a:solidFill>
                <a:latin typeface="Arial Narrow"/>
                <a:ea typeface="+mn-ea"/>
                <a:cs typeface="Arial Narrow"/>
              </a:rPr>
              <a:t>4</a:t>
            </a:r>
            <a:endParaRPr sz="1688" kern="1200">
              <a:solidFill>
                <a:prstClr val="black"/>
              </a:solidFill>
              <a:latin typeface="Arial Narrow"/>
              <a:ea typeface="+mn-ea"/>
              <a:cs typeface="Arial Narrow"/>
            </a:endParaRPr>
          </a:p>
        </p:txBody>
      </p:sp>
      <p:sp>
        <p:nvSpPr>
          <p:cNvPr id="21" name="object 21"/>
          <p:cNvSpPr/>
          <p:nvPr/>
        </p:nvSpPr>
        <p:spPr>
          <a:xfrm>
            <a:off x="1334928" y="4119181"/>
            <a:ext cx="487204" cy="487204"/>
          </a:xfrm>
          <a:custGeom>
            <a:avLst/>
            <a:gdLst/>
            <a:ahLst/>
            <a:cxnLst/>
            <a:rect l="l" t="t" r="r" b="b"/>
            <a:pathLst>
              <a:path w="649605" h="649604">
                <a:moveTo>
                  <a:pt x="324612" y="0"/>
                </a:moveTo>
                <a:lnTo>
                  <a:pt x="276632" y="3519"/>
                </a:lnTo>
                <a:lnTo>
                  <a:pt x="230843" y="13741"/>
                </a:lnTo>
                <a:lnTo>
                  <a:pt x="187743" y="30165"/>
                </a:lnTo>
                <a:lnTo>
                  <a:pt x="147837" y="52287"/>
                </a:lnTo>
                <a:lnTo>
                  <a:pt x="111624" y="79606"/>
                </a:lnTo>
                <a:lnTo>
                  <a:pt x="79606" y="111620"/>
                </a:lnTo>
                <a:lnTo>
                  <a:pt x="52285" y="147825"/>
                </a:lnTo>
                <a:lnTo>
                  <a:pt x="30162" y="187720"/>
                </a:lnTo>
                <a:lnTo>
                  <a:pt x="13740" y="230803"/>
                </a:lnTo>
                <a:lnTo>
                  <a:pt x="3518" y="276571"/>
                </a:lnTo>
                <a:lnTo>
                  <a:pt x="0" y="324523"/>
                </a:lnTo>
                <a:lnTo>
                  <a:pt x="3518" y="372476"/>
                </a:lnTo>
                <a:lnTo>
                  <a:pt x="13740" y="418246"/>
                </a:lnTo>
                <a:lnTo>
                  <a:pt x="30162" y="461328"/>
                </a:lnTo>
                <a:lnTo>
                  <a:pt x="52285" y="501222"/>
                </a:lnTo>
                <a:lnTo>
                  <a:pt x="79606" y="537425"/>
                </a:lnTo>
                <a:lnTo>
                  <a:pt x="111624" y="569436"/>
                </a:lnTo>
                <a:lnTo>
                  <a:pt x="147837" y="596752"/>
                </a:lnTo>
                <a:lnTo>
                  <a:pt x="187743" y="618872"/>
                </a:lnTo>
                <a:lnTo>
                  <a:pt x="230843" y="635294"/>
                </a:lnTo>
                <a:lnTo>
                  <a:pt x="276632" y="645514"/>
                </a:lnTo>
                <a:lnTo>
                  <a:pt x="324612" y="649033"/>
                </a:lnTo>
                <a:lnTo>
                  <a:pt x="372559" y="645514"/>
                </a:lnTo>
                <a:lnTo>
                  <a:pt x="418323" y="635294"/>
                </a:lnTo>
                <a:lnTo>
                  <a:pt x="461401" y="618872"/>
                </a:lnTo>
                <a:lnTo>
                  <a:pt x="501292" y="596752"/>
                </a:lnTo>
                <a:lnTo>
                  <a:pt x="537493" y="569436"/>
                </a:lnTo>
                <a:lnTo>
                  <a:pt x="569502" y="537425"/>
                </a:lnTo>
                <a:lnTo>
                  <a:pt x="596817" y="501222"/>
                </a:lnTo>
                <a:lnTo>
                  <a:pt x="618936" y="461328"/>
                </a:lnTo>
                <a:lnTo>
                  <a:pt x="635357" y="418246"/>
                </a:lnTo>
                <a:lnTo>
                  <a:pt x="645578" y="372476"/>
                </a:lnTo>
                <a:lnTo>
                  <a:pt x="649096" y="324523"/>
                </a:lnTo>
                <a:lnTo>
                  <a:pt x="645578" y="276571"/>
                </a:lnTo>
                <a:lnTo>
                  <a:pt x="635357" y="230803"/>
                </a:lnTo>
                <a:lnTo>
                  <a:pt x="618936" y="187720"/>
                </a:lnTo>
                <a:lnTo>
                  <a:pt x="596817" y="147825"/>
                </a:lnTo>
                <a:lnTo>
                  <a:pt x="569502" y="111620"/>
                </a:lnTo>
                <a:lnTo>
                  <a:pt x="537493" y="79606"/>
                </a:lnTo>
                <a:lnTo>
                  <a:pt x="501292" y="52287"/>
                </a:lnTo>
                <a:lnTo>
                  <a:pt x="461401" y="30165"/>
                </a:lnTo>
                <a:lnTo>
                  <a:pt x="418323" y="13741"/>
                </a:lnTo>
                <a:lnTo>
                  <a:pt x="372559" y="3519"/>
                </a:lnTo>
                <a:lnTo>
                  <a:pt x="324612" y="0"/>
                </a:lnTo>
                <a:close/>
              </a:path>
            </a:pathLst>
          </a:custGeom>
          <a:solidFill>
            <a:srgbClr val="FF9900"/>
          </a:solidFill>
        </p:spPr>
        <p:txBody>
          <a:bodyPr wrap="square" lIns="0" tIns="0" rIns="0" bIns="0" rtlCol="0"/>
          <a:lstStyle/>
          <a:p>
            <a:endParaRPr sz="1350" kern="1200">
              <a:solidFill>
                <a:prstClr val="black"/>
              </a:solidFill>
              <a:latin typeface="Calibri"/>
              <a:ea typeface="+mn-ea"/>
              <a:cs typeface="+mn-cs"/>
            </a:endParaRPr>
          </a:p>
        </p:txBody>
      </p:sp>
      <p:sp>
        <p:nvSpPr>
          <p:cNvPr id="22" name="object 22"/>
          <p:cNvSpPr txBox="1"/>
          <p:nvPr/>
        </p:nvSpPr>
        <p:spPr>
          <a:xfrm>
            <a:off x="1519618" y="4214774"/>
            <a:ext cx="116681" cy="272255"/>
          </a:xfrm>
          <a:prstGeom prst="rect">
            <a:avLst/>
          </a:prstGeom>
        </p:spPr>
        <p:txBody>
          <a:bodyPr vert="horz" wrap="square" lIns="0" tIns="12383" rIns="0" bIns="0" rtlCol="0">
            <a:spAutoFit/>
          </a:bodyPr>
          <a:lstStyle/>
          <a:p>
            <a:pPr marL="9525">
              <a:spcBef>
                <a:spcPts val="98"/>
              </a:spcBef>
            </a:pPr>
            <a:r>
              <a:rPr sz="1688" b="1" kern="1200" spc="-4" dirty="0">
                <a:solidFill>
                  <a:srgbClr val="FFFFFF"/>
                </a:solidFill>
                <a:latin typeface="Arial Narrow"/>
                <a:ea typeface="+mn-ea"/>
                <a:cs typeface="Arial Narrow"/>
              </a:rPr>
              <a:t>5</a:t>
            </a:r>
            <a:endParaRPr sz="1688" kern="1200">
              <a:solidFill>
                <a:prstClr val="black"/>
              </a:solidFill>
              <a:latin typeface="Arial Narrow"/>
              <a:ea typeface="+mn-ea"/>
              <a:cs typeface="Arial Narrow"/>
            </a:endParaRPr>
          </a:p>
        </p:txBody>
      </p:sp>
      <p:sp>
        <p:nvSpPr>
          <p:cNvPr id="23" name="object 23"/>
          <p:cNvSpPr txBox="1"/>
          <p:nvPr/>
        </p:nvSpPr>
        <p:spPr>
          <a:xfrm>
            <a:off x="1680592" y="4224080"/>
            <a:ext cx="5465444" cy="239489"/>
          </a:xfrm>
          <a:prstGeom prst="rect">
            <a:avLst/>
          </a:prstGeom>
          <a:solidFill>
            <a:srgbClr val="FF9900"/>
          </a:solidFill>
        </p:spPr>
        <p:txBody>
          <a:bodyPr vert="horz" wrap="square" lIns="0" tIns="31433" rIns="0" bIns="0" rtlCol="0">
            <a:spAutoFit/>
          </a:bodyPr>
          <a:lstStyle/>
          <a:p>
            <a:pPr marL="411480">
              <a:spcBef>
                <a:spcPts val="248"/>
              </a:spcBef>
            </a:pPr>
            <a:r>
              <a:rPr sz="1350" b="1" kern="1200" dirty="0">
                <a:solidFill>
                  <a:srgbClr val="FFFFFF"/>
                </a:solidFill>
                <a:latin typeface="Century Gothic"/>
                <a:ea typeface="+mn-ea"/>
                <a:cs typeface="Century Gothic"/>
              </a:rPr>
              <a:t>Family tech free</a:t>
            </a:r>
            <a:r>
              <a:rPr sz="1350" b="1" kern="1200" spc="-26" dirty="0">
                <a:solidFill>
                  <a:srgbClr val="FFFFFF"/>
                </a:solidFill>
                <a:latin typeface="Century Gothic"/>
                <a:ea typeface="+mn-ea"/>
                <a:cs typeface="Century Gothic"/>
              </a:rPr>
              <a:t> </a:t>
            </a:r>
            <a:r>
              <a:rPr sz="1350" b="1" kern="1200" spc="-4" dirty="0">
                <a:solidFill>
                  <a:srgbClr val="FFFFFF"/>
                </a:solidFill>
                <a:latin typeface="Century Gothic"/>
                <a:ea typeface="+mn-ea"/>
                <a:cs typeface="Century Gothic"/>
              </a:rPr>
              <a:t>days!</a:t>
            </a:r>
            <a:endParaRPr sz="1350" kern="1200">
              <a:solidFill>
                <a:prstClr val="black"/>
              </a:solidFill>
              <a:latin typeface="Century Gothic"/>
              <a:ea typeface="+mn-ea"/>
              <a:cs typeface="Century Gothic"/>
            </a:endParaRPr>
          </a:p>
        </p:txBody>
      </p:sp>
      <p:sp>
        <p:nvSpPr>
          <p:cNvPr id="24" name="object 24"/>
          <p:cNvSpPr txBox="1"/>
          <p:nvPr/>
        </p:nvSpPr>
        <p:spPr>
          <a:xfrm>
            <a:off x="1716595" y="1887464"/>
            <a:ext cx="5531168" cy="239489"/>
          </a:xfrm>
          <a:prstGeom prst="rect">
            <a:avLst/>
          </a:prstGeom>
          <a:solidFill>
            <a:srgbClr val="D50092"/>
          </a:solidFill>
        </p:spPr>
        <p:txBody>
          <a:bodyPr vert="horz" wrap="square" lIns="0" tIns="31433" rIns="0" bIns="0" rtlCol="0">
            <a:spAutoFit/>
          </a:bodyPr>
          <a:lstStyle/>
          <a:p>
            <a:pPr marL="411480">
              <a:spcBef>
                <a:spcPts val="248"/>
              </a:spcBef>
            </a:pPr>
            <a:r>
              <a:rPr sz="1350" b="1" kern="1200" dirty="0">
                <a:solidFill>
                  <a:srgbClr val="FFFFFF"/>
                </a:solidFill>
                <a:latin typeface="Century Gothic"/>
                <a:ea typeface="+mn-ea"/>
                <a:cs typeface="Century Gothic"/>
              </a:rPr>
              <a:t>Turn </a:t>
            </a:r>
            <a:r>
              <a:rPr sz="1350" b="1" kern="1200" spc="-4" dirty="0">
                <a:solidFill>
                  <a:srgbClr val="FFFFFF"/>
                </a:solidFill>
                <a:latin typeface="Century Gothic"/>
                <a:ea typeface="+mn-ea"/>
                <a:cs typeface="Century Gothic"/>
              </a:rPr>
              <a:t>off notifications on apps </a:t>
            </a:r>
            <a:r>
              <a:rPr sz="1350" b="1" kern="1200" dirty="0">
                <a:solidFill>
                  <a:srgbClr val="FFFFFF"/>
                </a:solidFill>
                <a:latin typeface="Century Gothic"/>
                <a:ea typeface="+mn-ea"/>
                <a:cs typeface="Century Gothic"/>
              </a:rPr>
              <a:t>to </a:t>
            </a:r>
            <a:r>
              <a:rPr sz="1350" b="1" kern="1200" spc="-4" dirty="0">
                <a:solidFill>
                  <a:srgbClr val="FFFFFF"/>
                </a:solidFill>
                <a:latin typeface="Century Gothic"/>
                <a:ea typeface="+mn-ea"/>
                <a:cs typeface="Century Gothic"/>
              </a:rPr>
              <a:t>avoid </a:t>
            </a:r>
            <a:r>
              <a:rPr sz="1350" b="1" kern="1200" dirty="0">
                <a:solidFill>
                  <a:srgbClr val="FFFFFF"/>
                </a:solidFill>
                <a:latin typeface="Century Gothic"/>
                <a:ea typeface="+mn-ea"/>
                <a:cs typeface="Century Gothic"/>
              </a:rPr>
              <a:t>that </a:t>
            </a:r>
            <a:r>
              <a:rPr sz="1350" b="1" kern="1200" spc="-4" dirty="0">
                <a:solidFill>
                  <a:srgbClr val="FFFFFF"/>
                </a:solidFill>
                <a:latin typeface="Century Gothic"/>
                <a:ea typeface="+mn-ea"/>
                <a:cs typeface="Century Gothic"/>
              </a:rPr>
              <a:t>constant</a:t>
            </a:r>
            <a:r>
              <a:rPr sz="1350" b="1" kern="1200" spc="-124" dirty="0">
                <a:solidFill>
                  <a:srgbClr val="FFFFFF"/>
                </a:solidFill>
                <a:latin typeface="Century Gothic"/>
                <a:ea typeface="+mn-ea"/>
                <a:cs typeface="Century Gothic"/>
              </a:rPr>
              <a:t> </a:t>
            </a:r>
            <a:r>
              <a:rPr sz="1350" b="1" kern="1200" dirty="0">
                <a:solidFill>
                  <a:srgbClr val="FFFFFF"/>
                </a:solidFill>
                <a:latin typeface="Century Gothic"/>
                <a:ea typeface="+mn-ea"/>
                <a:cs typeface="Century Gothic"/>
              </a:rPr>
              <a:t>‘ping’</a:t>
            </a:r>
            <a:endParaRPr sz="1350" kern="1200" dirty="0">
              <a:solidFill>
                <a:prstClr val="black"/>
              </a:solidFill>
              <a:latin typeface="Century Gothic"/>
              <a:ea typeface="+mn-ea"/>
              <a:cs typeface="Century Gothic"/>
            </a:endParaRPr>
          </a:p>
        </p:txBody>
      </p:sp>
      <p:sp>
        <p:nvSpPr>
          <p:cNvPr id="25" name="object 25"/>
          <p:cNvSpPr txBox="1"/>
          <p:nvPr/>
        </p:nvSpPr>
        <p:spPr>
          <a:xfrm>
            <a:off x="1716596" y="2497445"/>
            <a:ext cx="6394609" cy="239489"/>
          </a:xfrm>
          <a:prstGeom prst="rect">
            <a:avLst/>
          </a:prstGeom>
          <a:solidFill>
            <a:srgbClr val="006FC0"/>
          </a:solidFill>
        </p:spPr>
        <p:txBody>
          <a:bodyPr vert="horz" wrap="square" lIns="0" tIns="31433" rIns="0" bIns="0" rtlCol="0">
            <a:spAutoFit/>
          </a:bodyPr>
          <a:lstStyle/>
          <a:p>
            <a:pPr marL="411480">
              <a:spcBef>
                <a:spcPts val="248"/>
              </a:spcBef>
            </a:pPr>
            <a:r>
              <a:rPr sz="1350" b="1" kern="1200" spc="-4" dirty="0">
                <a:solidFill>
                  <a:srgbClr val="FFFFFF"/>
                </a:solidFill>
                <a:latin typeface="Century Gothic"/>
                <a:ea typeface="+mn-ea"/>
                <a:cs typeface="Century Gothic"/>
              </a:rPr>
              <a:t>Buy an alarm clock </a:t>
            </a:r>
            <a:r>
              <a:rPr sz="1350" b="1" kern="1200" dirty="0">
                <a:solidFill>
                  <a:srgbClr val="FFFFFF"/>
                </a:solidFill>
                <a:latin typeface="Century Gothic"/>
                <a:ea typeface="+mn-ea"/>
                <a:cs typeface="Century Gothic"/>
              </a:rPr>
              <a:t>so </a:t>
            </a:r>
            <a:r>
              <a:rPr sz="1350" b="1" kern="1200" spc="-4" dirty="0">
                <a:solidFill>
                  <a:srgbClr val="FFFFFF"/>
                </a:solidFill>
                <a:latin typeface="Century Gothic"/>
                <a:ea typeface="+mn-ea"/>
                <a:cs typeface="Century Gothic"/>
              </a:rPr>
              <a:t>you don’t have devices </a:t>
            </a:r>
            <a:r>
              <a:rPr sz="1350" b="1" kern="1200" dirty="0">
                <a:solidFill>
                  <a:srgbClr val="FFFFFF"/>
                </a:solidFill>
                <a:latin typeface="Century Gothic"/>
                <a:ea typeface="+mn-ea"/>
                <a:cs typeface="Century Gothic"/>
              </a:rPr>
              <a:t>in the</a:t>
            </a:r>
            <a:r>
              <a:rPr sz="1350" b="1" kern="1200" spc="-60" dirty="0">
                <a:solidFill>
                  <a:srgbClr val="FFFFFF"/>
                </a:solidFill>
                <a:latin typeface="Century Gothic"/>
                <a:ea typeface="+mn-ea"/>
                <a:cs typeface="Century Gothic"/>
              </a:rPr>
              <a:t> </a:t>
            </a:r>
            <a:r>
              <a:rPr sz="1350" b="1" kern="1200" spc="-4" dirty="0">
                <a:solidFill>
                  <a:srgbClr val="FFFFFF"/>
                </a:solidFill>
                <a:latin typeface="Century Gothic"/>
                <a:ea typeface="+mn-ea"/>
                <a:cs typeface="Century Gothic"/>
              </a:rPr>
              <a:t>bedrooms</a:t>
            </a:r>
            <a:endParaRPr sz="1350" kern="1200">
              <a:solidFill>
                <a:prstClr val="black"/>
              </a:solidFill>
              <a:latin typeface="Century Gothic"/>
              <a:ea typeface="+mn-ea"/>
              <a:cs typeface="Century Gothic"/>
            </a:endParaRPr>
          </a:p>
        </p:txBody>
      </p:sp>
      <p:sp>
        <p:nvSpPr>
          <p:cNvPr id="26" name="object 26"/>
          <p:cNvSpPr txBox="1"/>
          <p:nvPr/>
        </p:nvSpPr>
        <p:spPr>
          <a:xfrm>
            <a:off x="1716596" y="3055801"/>
            <a:ext cx="7258050" cy="239489"/>
          </a:xfrm>
          <a:prstGeom prst="rect">
            <a:avLst/>
          </a:prstGeom>
          <a:solidFill>
            <a:srgbClr val="00CC00"/>
          </a:solidFill>
        </p:spPr>
        <p:txBody>
          <a:bodyPr vert="horz" wrap="square" lIns="0" tIns="31433" rIns="0" bIns="0" rtlCol="0">
            <a:spAutoFit/>
          </a:bodyPr>
          <a:lstStyle/>
          <a:p>
            <a:pPr marL="411480">
              <a:spcBef>
                <a:spcPts val="248"/>
              </a:spcBef>
            </a:pPr>
            <a:r>
              <a:rPr sz="1350" b="1" kern="1200" spc="-4" dirty="0">
                <a:solidFill>
                  <a:srgbClr val="FFFFFF"/>
                </a:solidFill>
                <a:latin typeface="Century Gothic"/>
                <a:ea typeface="+mn-ea"/>
                <a:cs typeface="Century Gothic"/>
              </a:rPr>
              <a:t>Keep phone on </a:t>
            </a:r>
            <a:r>
              <a:rPr sz="1350" b="1" kern="1200" dirty="0">
                <a:solidFill>
                  <a:srgbClr val="FFFFFF"/>
                </a:solidFill>
                <a:latin typeface="Century Gothic"/>
                <a:ea typeface="+mn-ea"/>
                <a:cs typeface="Century Gothic"/>
              </a:rPr>
              <a:t>silent in </a:t>
            </a:r>
            <a:r>
              <a:rPr sz="1350" b="1" kern="1200" spc="-4" dirty="0">
                <a:solidFill>
                  <a:srgbClr val="FFFFFF"/>
                </a:solidFill>
                <a:latin typeface="Century Gothic"/>
                <a:ea typeface="+mn-ea"/>
                <a:cs typeface="Century Gothic"/>
              </a:rPr>
              <a:t>your pocket or bag </a:t>
            </a:r>
            <a:r>
              <a:rPr sz="1350" b="1" kern="1200" dirty="0">
                <a:solidFill>
                  <a:srgbClr val="FFFFFF"/>
                </a:solidFill>
                <a:latin typeface="Century Gothic"/>
                <a:ea typeface="+mn-ea"/>
                <a:cs typeface="Century Gothic"/>
              </a:rPr>
              <a:t>when </a:t>
            </a:r>
            <a:r>
              <a:rPr sz="1350" b="1" kern="1200" spc="-4" dirty="0">
                <a:solidFill>
                  <a:srgbClr val="FFFFFF"/>
                </a:solidFill>
                <a:latin typeface="Century Gothic"/>
                <a:ea typeface="+mn-ea"/>
                <a:cs typeface="Century Gothic"/>
              </a:rPr>
              <a:t>you pick </a:t>
            </a:r>
            <a:r>
              <a:rPr sz="1350" b="1" kern="1200" dirty="0">
                <a:solidFill>
                  <a:srgbClr val="FFFFFF"/>
                </a:solidFill>
                <a:latin typeface="Century Gothic"/>
                <a:ea typeface="+mn-ea"/>
                <a:cs typeface="Century Gothic"/>
              </a:rPr>
              <a:t>the </a:t>
            </a:r>
            <a:r>
              <a:rPr sz="1350" b="1" kern="1200" spc="-4" dirty="0">
                <a:solidFill>
                  <a:srgbClr val="FFFFFF"/>
                </a:solidFill>
                <a:latin typeface="Century Gothic"/>
                <a:ea typeface="+mn-ea"/>
                <a:cs typeface="Century Gothic"/>
              </a:rPr>
              <a:t>kids </a:t>
            </a:r>
            <a:r>
              <a:rPr sz="1350" b="1" kern="1200" dirty="0">
                <a:solidFill>
                  <a:srgbClr val="FFFFFF"/>
                </a:solidFill>
                <a:latin typeface="Century Gothic"/>
                <a:ea typeface="+mn-ea"/>
                <a:cs typeface="Century Gothic"/>
              </a:rPr>
              <a:t>from</a:t>
            </a:r>
            <a:r>
              <a:rPr sz="1350" b="1" kern="1200" spc="-109" dirty="0">
                <a:solidFill>
                  <a:srgbClr val="FFFFFF"/>
                </a:solidFill>
                <a:latin typeface="Century Gothic"/>
                <a:ea typeface="+mn-ea"/>
                <a:cs typeface="Century Gothic"/>
              </a:rPr>
              <a:t> </a:t>
            </a:r>
            <a:r>
              <a:rPr sz="1350" b="1" kern="1200" dirty="0">
                <a:solidFill>
                  <a:srgbClr val="FFFFFF"/>
                </a:solidFill>
                <a:latin typeface="Century Gothic"/>
                <a:ea typeface="+mn-ea"/>
                <a:cs typeface="Century Gothic"/>
              </a:rPr>
              <a:t>school</a:t>
            </a:r>
            <a:endParaRPr sz="1350" kern="1200">
              <a:solidFill>
                <a:prstClr val="black"/>
              </a:solidFill>
              <a:latin typeface="Century Gothic"/>
              <a:ea typeface="+mn-ea"/>
              <a:cs typeface="Century Gothic"/>
            </a:endParaRPr>
          </a:p>
        </p:txBody>
      </p:sp>
      <p:sp>
        <p:nvSpPr>
          <p:cNvPr id="27" name="object 27"/>
          <p:cNvSpPr txBox="1"/>
          <p:nvPr/>
        </p:nvSpPr>
        <p:spPr>
          <a:xfrm>
            <a:off x="1686973" y="3639969"/>
            <a:ext cx="5907881" cy="239489"/>
          </a:xfrm>
          <a:prstGeom prst="rect">
            <a:avLst/>
          </a:prstGeom>
          <a:solidFill>
            <a:srgbClr val="FF0066"/>
          </a:solidFill>
        </p:spPr>
        <p:txBody>
          <a:bodyPr vert="horz" wrap="square" lIns="0" tIns="31433" rIns="0" bIns="0" rtlCol="0">
            <a:spAutoFit/>
          </a:bodyPr>
          <a:lstStyle/>
          <a:p>
            <a:pPr marL="411480">
              <a:spcBef>
                <a:spcPts val="248"/>
              </a:spcBef>
            </a:pPr>
            <a:r>
              <a:rPr sz="1350" b="1" kern="1200" dirty="0">
                <a:solidFill>
                  <a:srgbClr val="FFFFFF"/>
                </a:solidFill>
                <a:latin typeface="Century Gothic"/>
                <a:ea typeface="+mn-ea"/>
                <a:cs typeface="Century Gothic"/>
              </a:rPr>
              <a:t>No </a:t>
            </a:r>
            <a:r>
              <a:rPr sz="1350" b="1" kern="1200" spc="-4" dirty="0">
                <a:solidFill>
                  <a:srgbClr val="FFFFFF"/>
                </a:solidFill>
                <a:latin typeface="Century Gothic"/>
                <a:ea typeface="+mn-ea"/>
                <a:cs typeface="Century Gothic"/>
              </a:rPr>
              <a:t>phones at </a:t>
            </a:r>
            <a:r>
              <a:rPr sz="1350" b="1" kern="1200" dirty="0">
                <a:solidFill>
                  <a:srgbClr val="FFFFFF"/>
                </a:solidFill>
                <a:latin typeface="Century Gothic"/>
                <a:ea typeface="+mn-ea"/>
                <a:cs typeface="Century Gothic"/>
              </a:rPr>
              <a:t>the table rule </a:t>
            </a:r>
            <a:r>
              <a:rPr sz="1350" b="1" kern="1200" spc="-4" dirty="0">
                <a:solidFill>
                  <a:srgbClr val="FFFFFF"/>
                </a:solidFill>
                <a:latin typeface="Century Gothic"/>
                <a:ea typeface="+mn-ea"/>
                <a:cs typeface="Century Gothic"/>
              </a:rPr>
              <a:t>or no phones between </a:t>
            </a:r>
            <a:r>
              <a:rPr sz="1350" b="1" kern="1200" dirty="0">
                <a:solidFill>
                  <a:srgbClr val="FFFFFF"/>
                </a:solidFill>
                <a:latin typeface="Century Gothic"/>
                <a:ea typeface="+mn-ea"/>
                <a:cs typeface="Century Gothic"/>
              </a:rPr>
              <a:t>6 </a:t>
            </a:r>
            <a:r>
              <a:rPr sz="1350" b="1" kern="1200" spc="-4" dirty="0">
                <a:solidFill>
                  <a:srgbClr val="FFFFFF"/>
                </a:solidFill>
                <a:latin typeface="Century Gothic"/>
                <a:ea typeface="+mn-ea"/>
                <a:cs typeface="Century Gothic"/>
              </a:rPr>
              <a:t>and </a:t>
            </a:r>
            <a:r>
              <a:rPr sz="1350" b="1" kern="1200" dirty="0">
                <a:solidFill>
                  <a:srgbClr val="FFFFFF"/>
                </a:solidFill>
                <a:latin typeface="Century Gothic"/>
                <a:ea typeface="+mn-ea"/>
                <a:cs typeface="Century Gothic"/>
              </a:rPr>
              <a:t>7</a:t>
            </a:r>
            <a:r>
              <a:rPr sz="1350" b="1" kern="1200" spc="-109" dirty="0">
                <a:solidFill>
                  <a:srgbClr val="FFFFFF"/>
                </a:solidFill>
                <a:latin typeface="Century Gothic"/>
                <a:ea typeface="+mn-ea"/>
                <a:cs typeface="Century Gothic"/>
              </a:rPr>
              <a:t> </a:t>
            </a:r>
            <a:r>
              <a:rPr sz="1350" b="1" kern="1200" dirty="0">
                <a:solidFill>
                  <a:srgbClr val="FFFFFF"/>
                </a:solidFill>
                <a:latin typeface="Century Gothic"/>
                <a:ea typeface="+mn-ea"/>
                <a:cs typeface="Century Gothic"/>
              </a:rPr>
              <a:t>rule</a:t>
            </a:r>
            <a:endParaRPr sz="1350" kern="1200">
              <a:solidFill>
                <a:prstClr val="black"/>
              </a:solidFill>
              <a:latin typeface="Century Gothic"/>
              <a:ea typeface="+mn-ea"/>
              <a:cs typeface="Century Gothic"/>
            </a:endParaRPr>
          </a:p>
        </p:txBody>
      </p:sp>
    </p:spTree>
    <p:extLst>
      <p:ext uri="{BB962C8B-B14F-4D97-AF65-F5344CB8AC3E}">
        <p14:creationId xmlns:p14="http://schemas.microsoft.com/office/powerpoint/2010/main" val="3365790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txBox="1"/>
          <p:nvPr/>
        </p:nvSpPr>
        <p:spPr>
          <a:xfrm>
            <a:off x="228600" y="1284541"/>
            <a:ext cx="5756738" cy="3243677"/>
          </a:xfrm>
          <a:prstGeom prst="rect">
            <a:avLst/>
          </a:prstGeom>
        </p:spPr>
        <p:txBody>
          <a:bodyPr vert="horz" wrap="square" lIns="0" tIns="49054" rIns="0" bIns="0" rtlCol="0">
            <a:spAutoFit/>
          </a:bodyPr>
          <a:lstStyle/>
          <a:p>
            <a:pPr marL="9525" marR="69056">
              <a:lnSpc>
                <a:spcPts val="1298"/>
              </a:lnSpc>
              <a:spcBef>
                <a:spcPts val="386"/>
              </a:spcBef>
            </a:pPr>
            <a:r>
              <a:rPr sz="1350" kern="1200" dirty="0">
                <a:solidFill>
                  <a:prstClr val="black"/>
                </a:solidFill>
                <a:latin typeface="Century Gothic"/>
                <a:ea typeface="+mn-ea"/>
                <a:cs typeface="Century Gothic"/>
              </a:rPr>
              <a:t>And </a:t>
            </a:r>
            <a:r>
              <a:rPr sz="1350" kern="1200" spc="-8" dirty="0">
                <a:solidFill>
                  <a:prstClr val="black"/>
                </a:solidFill>
                <a:latin typeface="Century Gothic"/>
                <a:ea typeface="+mn-ea"/>
                <a:cs typeface="Century Gothic"/>
              </a:rPr>
              <a:t>there </a:t>
            </a:r>
            <a:r>
              <a:rPr sz="1350" kern="1200" spc="-4" dirty="0">
                <a:solidFill>
                  <a:prstClr val="black"/>
                </a:solidFill>
                <a:latin typeface="Century Gothic"/>
                <a:ea typeface="+mn-ea"/>
                <a:cs typeface="Century Gothic"/>
              </a:rPr>
              <a:t>are tactics you </a:t>
            </a:r>
            <a:r>
              <a:rPr sz="1350" kern="1200" dirty="0">
                <a:solidFill>
                  <a:prstClr val="black"/>
                </a:solidFill>
                <a:latin typeface="Century Gothic"/>
                <a:ea typeface="+mn-ea"/>
                <a:cs typeface="Century Gothic"/>
              </a:rPr>
              <a:t>can </a:t>
            </a:r>
            <a:r>
              <a:rPr sz="1350" kern="1200" spc="-4" dirty="0">
                <a:solidFill>
                  <a:prstClr val="black"/>
                </a:solidFill>
                <a:latin typeface="Century Gothic"/>
                <a:ea typeface="+mn-ea"/>
                <a:cs typeface="Century Gothic"/>
              </a:rPr>
              <a:t>put </a:t>
            </a:r>
            <a:r>
              <a:rPr sz="1350" kern="1200" dirty="0">
                <a:solidFill>
                  <a:prstClr val="black"/>
                </a:solidFill>
                <a:latin typeface="Century Gothic"/>
                <a:ea typeface="+mn-ea"/>
                <a:cs typeface="Century Gothic"/>
              </a:rPr>
              <a:t>in </a:t>
            </a:r>
            <a:r>
              <a:rPr sz="1350" kern="1200" spc="-4" dirty="0">
                <a:solidFill>
                  <a:prstClr val="black"/>
                </a:solidFill>
                <a:latin typeface="Century Gothic"/>
                <a:ea typeface="+mn-ea"/>
                <a:cs typeface="Century Gothic"/>
              </a:rPr>
              <a:t>place </a:t>
            </a:r>
            <a:r>
              <a:rPr sz="1350" kern="1200" dirty="0">
                <a:solidFill>
                  <a:prstClr val="black"/>
                </a:solidFill>
                <a:latin typeface="Century Gothic"/>
                <a:ea typeface="+mn-ea"/>
                <a:cs typeface="Century Gothic"/>
              </a:rPr>
              <a:t>to </a:t>
            </a:r>
            <a:r>
              <a:rPr sz="1350" kern="1200" spc="-4" dirty="0">
                <a:solidFill>
                  <a:prstClr val="black"/>
                </a:solidFill>
                <a:latin typeface="Century Gothic"/>
                <a:ea typeface="+mn-ea"/>
                <a:cs typeface="Century Gothic"/>
              </a:rPr>
              <a:t>help manage their  </a:t>
            </a:r>
            <a:r>
              <a:rPr sz="1350" kern="1200" spc="-8" dirty="0">
                <a:solidFill>
                  <a:prstClr val="black"/>
                </a:solidFill>
                <a:latin typeface="Century Gothic"/>
                <a:ea typeface="+mn-ea"/>
                <a:cs typeface="Century Gothic"/>
              </a:rPr>
              <a:t>screen</a:t>
            </a:r>
            <a:r>
              <a:rPr sz="1350" kern="1200" spc="8" dirty="0">
                <a:solidFill>
                  <a:prstClr val="black"/>
                </a:solidFill>
                <a:latin typeface="Century Gothic"/>
                <a:ea typeface="+mn-ea"/>
                <a:cs typeface="Century Gothic"/>
              </a:rPr>
              <a:t> </a:t>
            </a:r>
            <a:r>
              <a:rPr sz="1350" kern="1200" dirty="0">
                <a:solidFill>
                  <a:prstClr val="black"/>
                </a:solidFill>
                <a:latin typeface="Century Gothic"/>
                <a:ea typeface="+mn-ea"/>
                <a:cs typeface="Century Gothic"/>
              </a:rPr>
              <a:t>time….</a:t>
            </a:r>
          </a:p>
          <a:p>
            <a:pPr>
              <a:spcBef>
                <a:spcPts val="26"/>
              </a:spcBef>
            </a:pPr>
            <a:endParaRPr sz="2138" kern="1200" dirty="0">
              <a:solidFill>
                <a:prstClr val="black"/>
              </a:solidFill>
              <a:latin typeface="Times New Roman"/>
              <a:ea typeface="+mn-ea"/>
              <a:cs typeface="Times New Roman"/>
            </a:endParaRPr>
          </a:p>
          <a:p>
            <a:pPr marL="266700" indent="-257175">
              <a:buClr>
                <a:srgbClr val="62D236"/>
              </a:buClr>
              <a:buFontTx/>
              <a:buAutoNum type="arabicPeriod"/>
              <a:tabLst>
                <a:tab pos="266224" algn="l"/>
                <a:tab pos="266700" algn="l"/>
              </a:tabLst>
            </a:pPr>
            <a:r>
              <a:rPr sz="1350" b="1" kern="1200" spc="-4" dirty="0">
                <a:solidFill>
                  <a:prstClr val="black"/>
                </a:solidFill>
                <a:latin typeface="Century Gothic"/>
                <a:ea typeface="+mn-ea"/>
                <a:cs typeface="Century Gothic"/>
              </a:rPr>
              <a:t>Set </a:t>
            </a:r>
            <a:r>
              <a:rPr sz="1350" b="1" kern="1200" dirty="0">
                <a:solidFill>
                  <a:prstClr val="black"/>
                </a:solidFill>
                <a:latin typeface="Century Gothic"/>
                <a:ea typeface="+mn-ea"/>
                <a:cs typeface="Century Gothic"/>
              </a:rPr>
              <a:t>a </a:t>
            </a:r>
            <a:r>
              <a:rPr sz="1350" b="1" kern="1200" spc="-4" dirty="0">
                <a:solidFill>
                  <a:prstClr val="black"/>
                </a:solidFill>
                <a:latin typeface="Century Gothic"/>
                <a:ea typeface="+mn-ea"/>
                <a:cs typeface="Century Gothic"/>
              </a:rPr>
              <a:t>good</a:t>
            </a:r>
            <a:r>
              <a:rPr sz="1350" b="1" kern="1200" spc="-26" dirty="0">
                <a:solidFill>
                  <a:prstClr val="black"/>
                </a:solidFill>
                <a:latin typeface="Century Gothic"/>
                <a:ea typeface="+mn-ea"/>
                <a:cs typeface="Century Gothic"/>
              </a:rPr>
              <a:t> </a:t>
            </a:r>
            <a:r>
              <a:rPr sz="1350" b="1" kern="1200" spc="-4" dirty="0">
                <a:solidFill>
                  <a:prstClr val="black"/>
                </a:solidFill>
                <a:latin typeface="Century Gothic"/>
                <a:ea typeface="+mn-ea"/>
                <a:cs typeface="Century Gothic"/>
              </a:rPr>
              <a:t>example</a:t>
            </a:r>
            <a:endParaRPr sz="1350" kern="1200" dirty="0">
              <a:solidFill>
                <a:prstClr val="black"/>
              </a:solidFill>
              <a:latin typeface="Century Gothic"/>
              <a:ea typeface="+mn-ea"/>
              <a:cs typeface="Century Gothic"/>
            </a:endParaRPr>
          </a:p>
          <a:p>
            <a:pPr>
              <a:spcBef>
                <a:spcPts val="19"/>
              </a:spcBef>
              <a:buClr>
                <a:srgbClr val="62D236"/>
              </a:buClr>
              <a:buFont typeface="Century Gothic"/>
              <a:buAutoNum type="arabicPeriod"/>
            </a:pPr>
            <a:endParaRPr sz="2138" kern="1200" dirty="0">
              <a:solidFill>
                <a:prstClr val="black"/>
              </a:solidFill>
              <a:latin typeface="Times New Roman"/>
              <a:ea typeface="+mn-ea"/>
              <a:cs typeface="Times New Roman"/>
            </a:endParaRPr>
          </a:p>
          <a:p>
            <a:pPr marL="266700" indent="-257175">
              <a:buClr>
                <a:srgbClr val="62D236"/>
              </a:buClr>
              <a:buFontTx/>
              <a:buAutoNum type="arabicPeriod"/>
              <a:tabLst>
                <a:tab pos="266224" algn="l"/>
                <a:tab pos="266700" algn="l"/>
              </a:tabLst>
            </a:pPr>
            <a:r>
              <a:rPr sz="1350" b="1" kern="1200" dirty="0">
                <a:solidFill>
                  <a:prstClr val="black"/>
                </a:solidFill>
                <a:latin typeface="Century Gothic"/>
                <a:ea typeface="+mn-ea"/>
                <a:cs typeface="Century Gothic"/>
              </a:rPr>
              <a:t>Talk together </a:t>
            </a:r>
            <a:r>
              <a:rPr sz="1350" b="1" kern="1200" spc="-4" dirty="0">
                <a:solidFill>
                  <a:prstClr val="black"/>
                </a:solidFill>
                <a:latin typeface="Century Gothic"/>
                <a:ea typeface="+mn-ea"/>
                <a:cs typeface="Century Gothic"/>
              </a:rPr>
              <a:t>about </a:t>
            </a:r>
            <a:r>
              <a:rPr sz="1350" b="1" kern="1200" dirty="0">
                <a:solidFill>
                  <a:prstClr val="black"/>
                </a:solidFill>
                <a:latin typeface="Century Gothic"/>
                <a:ea typeface="+mn-ea"/>
                <a:cs typeface="Century Gothic"/>
              </a:rPr>
              <a:t>the time spent</a:t>
            </a:r>
            <a:r>
              <a:rPr sz="1350" b="1" kern="1200" spc="-71" dirty="0">
                <a:solidFill>
                  <a:prstClr val="black"/>
                </a:solidFill>
                <a:latin typeface="Century Gothic"/>
                <a:ea typeface="+mn-ea"/>
                <a:cs typeface="Century Gothic"/>
              </a:rPr>
              <a:t> </a:t>
            </a:r>
            <a:r>
              <a:rPr sz="1350" b="1" kern="1200" spc="-4" dirty="0">
                <a:solidFill>
                  <a:prstClr val="black"/>
                </a:solidFill>
                <a:latin typeface="Century Gothic"/>
                <a:ea typeface="+mn-ea"/>
                <a:cs typeface="Century Gothic"/>
              </a:rPr>
              <a:t>online</a:t>
            </a:r>
            <a:endParaRPr sz="1350" kern="1200" dirty="0">
              <a:solidFill>
                <a:prstClr val="black"/>
              </a:solidFill>
              <a:latin typeface="Century Gothic"/>
              <a:ea typeface="+mn-ea"/>
              <a:cs typeface="Century Gothic"/>
            </a:endParaRPr>
          </a:p>
          <a:p>
            <a:pPr>
              <a:spcBef>
                <a:spcPts val="8"/>
              </a:spcBef>
              <a:buClr>
                <a:srgbClr val="62D236"/>
              </a:buClr>
              <a:buFont typeface="Century Gothic"/>
              <a:buAutoNum type="arabicPeriod"/>
            </a:pPr>
            <a:endParaRPr sz="2138" kern="1200" dirty="0">
              <a:solidFill>
                <a:prstClr val="black"/>
              </a:solidFill>
              <a:latin typeface="Times New Roman"/>
              <a:ea typeface="+mn-ea"/>
              <a:cs typeface="Times New Roman"/>
            </a:endParaRPr>
          </a:p>
          <a:p>
            <a:pPr marL="266700" indent="-257175">
              <a:spcBef>
                <a:spcPts val="4"/>
              </a:spcBef>
              <a:buClr>
                <a:srgbClr val="62D236"/>
              </a:buClr>
              <a:buFontTx/>
              <a:buAutoNum type="arabicPeriod"/>
              <a:tabLst>
                <a:tab pos="266224" algn="l"/>
                <a:tab pos="266700" algn="l"/>
              </a:tabLst>
            </a:pPr>
            <a:r>
              <a:rPr sz="1350" b="1" kern="1200" dirty="0">
                <a:solidFill>
                  <a:prstClr val="black"/>
                </a:solidFill>
                <a:latin typeface="Century Gothic"/>
                <a:ea typeface="+mn-ea"/>
                <a:cs typeface="Century Gothic"/>
              </a:rPr>
              <a:t>Agree </a:t>
            </a:r>
            <a:r>
              <a:rPr sz="1350" b="1" kern="1200" spc="-4" dirty="0">
                <a:solidFill>
                  <a:prstClr val="black"/>
                </a:solidFill>
                <a:latin typeface="Century Gothic"/>
                <a:ea typeface="+mn-ea"/>
                <a:cs typeface="Century Gothic"/>
              </a:rPr>
              <a:t>on appropriate </a:t>
            </a:r>
            <a:r>
              <a:rPr sz="1350" b="1" kern="1200" dirty="0">
                <a:solidFill>
                  <a:prstClr val="black"/>
                </a:solidFill>
                <a:latin typeface="Century Gothic"/>
                <a:ea typeface="+mn-ea"/>
                <a:cs typeface="Century Gothic"/>
              </a:rPr>
              <a:t>length </a:t>
            </a:r>
            <a:r>
              <a:rPr sz="1350" b="1" kern="1200" spc="-4" dirty="0">
                <a:solidFill>
                  <a:prstClr val="black"/>
                </a:solidFill>
                <a:latin typeface="Century Gothic"/>
                <a:ea typeface="+mn-ea"/>
                <a:cs typeface="Century Gothic"/>
              </a:rPr>
              <a:t>of </a:t>
            </a:r>
            <a:r>
              <a:rPr sz="1350" b="1" kern="1200" dirty="0">
                <a:solidFill>
                  <a:prstClr val="black"/>
                </a:solidFill>
                <a:latin typeface="Century Gothic"/>
                <a:ea typeface="+mn-ea"/>
                <a:cs typeface="Century Gothic"/>
              </a:rPr>
              <a:t>time they </a:t>
            </a:r>
            <a:r>
              <a:rPr sz="1350" b="1" kern="1200" spc="-4" dirty="0">
                <a:solidFill>
                  <a:prstClr val="black"/>
                </a:solidFill>
                <a:latin typeface="Century Gothic"/>
                <a:ea typeface="+mn-ea"/>
                <a:cs typeface="Century Gothic"/>
              </a:rPr>
              <a:t>can use </a:t>
            </a:r>
            <a:r>
              <a:rPr sz="1350" b="1" kern="1200" dirty="0">
                <a:solidFill>
                  <a:prstClr val="black"/>
                </a:solidFill>
                <a:latin typeface="Century Gothic"/>
                <a:ea typeface="+mn-ea"/>
                <a:cs typeface="Century Gothic"/>
              </a:rPr>
              <a:t>their</a:t>
            </a:r>
            <a:r>
              <a:rPr sz="1350" b="1" kern="1200" spc="-124" dirty="0">
                <a:solidFill>
                  <a:prstClr val="black"/>
                </a:solidFill>
                <a:latin typeface="Century Gothic"/>
                <a:ea typeface="+mn-ea"/>
                <a:cs typeface="Century Gothic"/>
              </a:rPr>
              <a:t> </a:t>
            </a:r>
            <a:r>
              <a:rPr sz="1350" b="1" kern="1200" spc="-4" dirty="0">
                <a:solidFill>
                  <a:prstClr val="black"/>
                </a:solidFill>
                <a:latin typeface="Century Gothic"/>
                <a:ea typeface="+mn-ea"/>
                <a:cs typeface="Century Gothic"/>
              </a:rPr>
              <a:t>device</a:t>
            </a:r>
            <a:endParaRPr sz="1350" kern="1200" dirty="0">
              <a:solidFill>
                <a:prstClr val="black"/>
              </a:solidFill>
              <a:latin typeface="Century Gothic"/>
              <a:ea typeface="+mn-ea"/>
              <a:cs typeface="Century Gothic"/>
            </a:endParaRPr>
          </a:p>
          <a:p>
            <a:pPr>
              <a:spcBef>
                <a:spcPts val="15"/>
              </a:spcBef>
              <a:buClr>
                <a:srgbClr val="62D236"/>
              </a:buClr>
              <a:buFont typeface="Century Gothic"/>
              <a:buAutoNum type="arabicPeriod"/>
            </a:pPr>
            <a:endParaRPr sz="2138" kern="1200" dirty="0">
              <a:solidFill>
                <a:prstClr val="black"/>
              </a:solidFill>
              <a:latin typeface="Times New Roman"/>
              <a:ea typeface="+mn-ea"/>
              <a:cs typeface="Times New Roman"/>
            </a:endParaRPr>
          </a:p>
          <a:p>
            <a:pPr marL="266700" indent="-257175">
              <a:buClr>
                <a:srgbClr val="62D236"/>
              </a:buClr>
              <a:buFontTx/>
              <a:buAutoNum type="arabicPeriod"/>
              <a:tabLst>
                <a:tab pos="266224" algn="l"/>
                <a:tab pos="266700" algn="l"/>
              </a:tabLst>
            </a:pPr>
            <a:r>
              <a:rPr sz="1350" b="1" kern="1200" dirty="0">
                <a:solidFill>
                  <a:prstClr val="black"/>
                </a:solidFill>
                <a:latin typeface="Century Gothic"/>
                <a:ea typeface="+mn-ea"/>
                <a:cs typeface="Century Gothic"/>
              </a:rPr>
              <a:t>Get the whole family to </a:t>
            </a:r>
            <a:r>
              <a:rPr sz="1350" b="1" kern="1200" spc="-4" dirty="0">
                <a:solidFill>
                  <a:prstClr val="black"/>
                </a:solidFill>
                <a:latin typeface="Century Gothic"/>
                <a:ea typeface="+mn-ea"/>
                <a:cs typeface="Century Gothic"/>
              </a:rPr>
              <a:t>unplug </a:t>
            </a:r>
            <a:r>
              <a:rPr sz="1350" b="1" kern="1200" dirty="0">
                <a:solidFill>
                  <a:prstClr val="black"/>
                </a:solidFill>
                <a:latin typeface="Century Gothic"/>
                <a:ea typeface="+mn-ea"/>
                <a:cs typeface="Century Gothic"/>
              </a:rPr>
              <a:t>&amp; </a:t>
            </a:r>
            <a:r>
              <a:rPr sz="1350" b="1" kern="1200" spc="-4" dirty="0">
                <a:solidFill>
                  <a:prstClr val="black"/>
                </a:solidFill>
                <a:latin typeface="Century Gothic"/>
                <a:ea typeface="+mn-ea"/>
                <a:cs typeface="Century Gothic"/>
              </a:rPr>
              <a:t>create </a:t>
            </a:r>
            <a:r>
              <a:rPr sz="1350" b="1" kern="1200" dirty="0">
                <a:solidFill>
                  <a:prstClr val="black"/>
                </a:solidFill>
                <a:latin typeface="Century Gothic"/>
                <a:ea typeface="+mn-ea"/>
                <a:cs typeface="Century Gothic"/>
              </a:rPr>
              <a:t>screen free</a:t>
            </a:r>
            <a:r>
              <a:rPr sz="1350" b="1" kern="1200" spc="-124" dirty="0">
                <a:solidFill>
                  <a:prstClr val="black"/>
                </a:solidFill>
                <a:latin typeface="Century Gothic"/>
                <a:ea typeface="+mn-ea"/>
                <a:cs typeface="Century Gothic"/>
              </a:rPr>
              <a:t> </a:t>
            </a:r>
            <a:r>
              <a:rPr sz="1350" b="1" kern="1200" dirty="0">
                <a:solidFill>
                  <a:prstClr val="black"/>
                </a:solidFill>
                <a:latin typeface="Century Gothic"/>
                <a:ea typeface="+mn-ea"/>
                <a:cs typeface="Century Gothic"/>
              </a:rPr>
              <a:t>zones</a:t>
            </a:r>
            <a:endParaRPr sz="1350" kern="1200" dirty="0">
              <a:solidFill>
                <a:prstClr val="black"/>
              </a:solidFill>
              <a:latin typeface="Century Gothic"/>
              <a:ea typeface="+mn-ea"/>
              <a:cs typeface="Century Gothic"/>
            </a:endParaRPr>
          </a:p>
          <a:p>
            <a:pPr>
              <a:spcBef>
                <a:spcPts val="19"/>
              </a:spcBef>
              <a:buClr>
                <a:srgbClr val="62D236"/>
              </a:buClr>
              <a:buFont typeface="Century Gothic"/>
              <a:buAutoNum type="arabicPeriod"/>
            </a:pPr>
            <a:endParaRPr sz="2138" kern="1200" dirty="0">
              <a:solidFill>
                <a:prstClr val="black"/>
              </a:solidFill>
              <a:latin typeface="Times New Roman"/>
              <a:ea typeface="+mn-ea"/>
              <a:cs typeface="Times New Roman"/>
            </a:endParaRPr>
          </a:p>
          <a:p>
            <a:pPr marL="266700" indent="-257175">
              <a:lnSpc>
                <a:spcPts val="1459"/>
              </a:lnSpc>
              <a:buClr>
                <a:srgbClr val="62D236"/>
              </a:buClr>
              <a:buFontTx/>
              <a:buAutoNum type="arabicPeriod"/>
              <a:tabLst>
                <a:tab pos="266224" algn="l"/>
                <a:tab pos="266700" algn="l"/>
              </a:tabLst>
            </a:pPr>
            <a:r>
              <a:rPr sz="1350" b="1" kern="1200" spc="-4" dirty="0">
                <a:solidFill>
                  <a:prstClr val="black"/>
                </a:solidFill>
                <a:latin typeface="Century Gothic"/>
                <a:ea typeface="+mn-ea"/>
                <a:cs typeface="Century Gothic"/>
              </a:rPr>
              <a:t>Use technology </a:t>
            </a:r>
            <a:r>
              <a:rPr sz="1350" b="1" kern="1200" dirty="0">
                <a:solidFill>
                  <a:prstClr val="black"/>
                </a:solidFill>
                <a:latin typeface="Century Gothic"/>
                <a:ea typeface="+mn-ea"/>
                <a:cs typeface="Century Gothic"/>
              </a:rPr>
              <a:t>/ </a:t>
            </a:r>
            <a:r>
              <a:rPr sz="1350" b="1" kern="1200" spc="-4" dirty="0">
                <a:solidFill>
                  <a:prstClr val="black"/>
                </a:solidFill>
                <a:latin typeface="Century Gothic"/>
                <a:ea typeface="+mn-ea"/>
                <a:cs typeface="Century Gothic"/>
              </a:rPr>
              <a:t>apps </a:t>
            </a:r>
            <a:r>
              <a:rPr sz="1350" b="1" kern="1200" dirty="0">
                <a:solidFill>
                  <a:prstClr val="black"/>
                </a:solidFill>
                <a:latin typeface="Century Gothic"/>
                <a:ea typeface="+mn-ea"/>
                <a:cs typeface="Century Gothic"/>
              </a:rPr>
              <a:t>to </a:t>
            </a:r>
            <a:r>
              <a:rPr sz="1350" b="1" kern="1200" spc="-4" dirty="0">
                <a:solidFill>
                  <a:prstClr val="black"/>
                </a:solidFill>
                <a:latin typeface="Century Gothic"/>
                <a:ea typeface="+mn-ea"/>
                <a:cs typeface="Century Gothic"/>
              </a:rPr>
              <a:t>help manage screen </a:t>
            </a:r>
            <a:r>
              <a:rPr sz="1350" b="1" kern="1200" dirty="0">
                <a:solidFill>
                  <a:prstClr val="black"/>
                </a:solidFill>
                <a:latin typeface="Century Gothic"/>
                <a:ea typeface="+mn-ea"/>
                <a:cs typeface="Century Gothic"/>
              </a:rPr>
              <a:t>time </a:t>
            </a:r>
            <a:r>
              <a:rPr sz="1350" b="1" kern="1200" spc="-4" dirty="0">
                <a:solidFill>
                  <a:prstClr val="black"/>
                </a:solidFill>
                <a:latin typeface="Century Gothic"/>
                <a:ea typeface="+mn-ea"/>
                <a:cs typeface="Century Gothic"/>
              </a:rPr>
              <a:t>e.g.</a:t>
            </a:r>
            <a:r>
              <a:rPr sz="1350" b="1" kern="1200" spc="-68" dirty="0">
                <a:solidFill>
                  <a:prstClr val="black"/>
                </a:solidFill>
                <a:latin typeface="Century Gothic"/>
                <a:ea typeface="+mn-ea"/>
                <a:cs typeface="Century Gothic"/>
              </a:rPr>
              <a:t> </a:t>
            </a:r>
            <a:r>
              <a:rPr sz="1350" b="1" kern="1200" spc="-4" dirty="0">
                <a:solidFill>
                  <a:prstClr val="black"/>
                </a:solidFill>
                <a:latin typeface="Century Gothic"/>
                <a:ea typeface="+mn-ea"/>
                <a:cs typeface="Century Gothic"/>
              </a:rPr>
              <a:t>Forest</a:t>
            </a:r>
            <a:endParaRPr sz="1350" kern="1200" dirty="0">
              <a:solidFill>
                <a:prstClr val="black"/>
              </a:solidFill>
              <a:latin typeface="Century Gothic"/>
              <a:ea typeface="+mn-ea"/>
              <a:cs typeface="Century Gothic"/>
            </a:endParaRPr>
          </a:p>
          <a:p>
            <a:pPr marL="266224">
              <a:lnSpc>
                <a:spcPts val="1459"/>
              </a:lnSpc>
            </a:pPr>
            <a:r>
              <a:rPr sz="1350" b="1" kern="1200" dirty="0">
                <a:solidFill>
                  <a:prstClr val="black"/>
                </a:solidFill>
                <a:latin typeface="Century Gothic"/>
                <a:ea typeface="+mn-ea"/>
                <a:cs typeface="Century Gothic"/>
              </a:rPr>
              <a:t>App</a:t>
            </a:r>
            <a:endParaRPr sz="1350" kern="1200" dirty="0">
              <a:solidFill>
                <a:prstClr val="black"/>
              </a:solidFill>
              <a:latin typeface="Century Gothic"/>
              <a:ea typeface="+mn-ea"/>
              <a:cs typeface="Century Gothic"/>
            </a:endParaRPr>
          </a:p>
        </p:txBody>
      </p:sp>
      <p:sp>
        <p:nvSpPr>
          <p:cNvPr id="13" name="object 13"/>
          <p:cNvSpPr/>
          <p:nvPr/>
        </p:nvSpPr>
        <p:spPr>
          <a:xfrm>
            <a:off x="6007418" y="1085565"/>
            <a:ext cx="3136581" cy="153752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4" name="object 10"/>
          <p:cNvSpPr txBox="1">
            <a:spLocks/>
          </p:cNvSpPr>
          <p:nvPr/>
        </p:nvSpPr>
        <p:spPr>
          <a:xfrm>
            <a:off x="1519618" y="252960"/>
            <a:ext cx="5481817" cy="440505"/>
          </a:xfrm>
          <a:prstGeom prst="rect">
            <a:avLst/>
          </a:prstGeom>
        </p:spPr>
        <p:txBody>
          <a:bodyPr vert="horz" wrap="square" lIns="0" tIns="9525" rIns="0" bIns="0" rtlCol="0">
            <a:spAutoFit/>
          </a:bodyPr>
          <a:lstStyle>
            <a:lvl1pPr>
              <a:defRPr sz="2250" b="0" i="0">
                <a:solidFill>
                  <a:srgbClr val="00CC00"/>
                </a:solidFill>
                <a:latin typeface="Arial"/>
                <a:ea typeface="+mj-ea"/>
                <a:cs typeface="Arial"/>
              </a:defRPr>
            </a:lvl1pPr>
          </a:lstStyle>
          <a:p>
            <a:pPr marL="540544">
              <a:spcBef>
                <a:spcPts val="75"/>
              </a:spcBef>
            </a:pPr>
            <a:r>
              <a:rPr lang="en-GB" sz="2800" b="1" u="sng" spc="-4" smtClean="0">
                <a:latin typeface="Georgia" panose="02040502050405020303" pitchFamily="18" charset="0"/>
              </a:rPr>
              <a:t>Controlling </a:t>
            </a:r>
            <a:r>
              <a:rPr lang="en-GB" sz="2800" b="1" u="sng" smtClean="0">
                <a:latin typeface="Georgia" panose="02040502050405020303" pitchFamily="18" charset="0"/>
              </a:rPr>
              <a:t>tech</a:t>
            </a:r>
            <a:r>
              <a:rPr lang="en-GB" sz="2800" b="1" u="sng" spc="-71" smtClean="0">
                <a:latin typeface="Georgia" panose="02040502050405020303" pitchFamily="18" charset="0"/>
              </a:rPr>
              <a:t> </a:t>
            </a:r>
            <a:r>
              <a:rPr lang="en-GB" sz="2800" b="1" u="sng" smtClean="0">
                <a:latin typeface="Georgia" panose="02040502050405020303" pitchFamily="18" charset="0"/>
              </a:rPr>
              <a:t>time</a:t>
            </a:r>
            <a:endParaRPr lang="en-GB" sz="2800" b="1" u="sng" dirty="0">
              <a:latin typeface="Georgia" panose="02040502050405020303" pitchFamily="18" charset="0"/>
            </a:endParaRPr>
          </a:p>
        </p:txBody>
      </p:sp>
    </p:spTree>
    <p:extLst>
      <p:ext uri="{BB962C8B-B14F-4D97-AF65-F5344CB8AC3E}">
        <p14:creationId xmlns:p14="http://schemas.microsoft.com/office/powerpoint/2010/main" val="26321649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1424655" y="328803"/>
            <a:ext cx="6894592" cy="440505"/>
          </a:xfrm>
          <a:prstGeom prst="rect">
            <a:avLst/>
          </a:prstGeom>
        </p:spPr>
        <p:txBody>
          <a:bodyPr vert="horz" wrap="square" lIns="0" tIns="9525" rIns="0" bIns="0" rtlCol="0">
            <a:spAutoFit/>
          </a:bodyPr>
          <a:lstStyle/>
          <a:p>
            <a:pPr marL="9525">
              <a:spcBef>
                <a:spcPts val="75"/>
              </a:spcBef>
            </a:pPr>
            <a:r>
              <a:rPr sz="2800" b="1" u="sng" spc="-4" dirty="0">
                <a:latin typeface="Georgia" panose="02040502050405020303" pitchFamily="18" charset="0"/>
              </a:rPr>
              <a:t>Three things </a:t>
            </a:r>
            <a:r>
              <a:rPr sz="2800" b="1" u="sng" dirty="0">
                <a:latin typeface="Georgia" panose="02040502050405020303" pitchFamily="18" charset="0"/>
              </a:rPr>
              <a:t>to </a:t>
            </a:r>
            <a:r>
              <a:rPr sz="2800" b="1" u="sng" spc="-4" dirty="0">
                <a:latin typeface="Georgia" panose="02040502050405020303" pitchFamily="18" charset="0"/>
              </a:rPr>
              <a:t>teach your</a:t>
            </a:r>
            <a:r>
              <a:rPr sz="2800" b="1" u="sng" dirty="0">
                <a:latin typeface="Georgia" panose="02040502050405020303" pitchFamily="18" charset="0"/>
              </a:rPr>
              <a:t> </a:t>
            </a:r>
            <a:r>
              <a:rPr sz="2800" b="1" u="sng" spc="-4" dirty="0">
                <a:latin typeface="Georgia" panose="02040502050405020303" pitchFamily="18" charset="0"/>
              </a:rPr>
              <a:t>child</a:t>
            </a:r>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p:nvPr/>
        </p:nvSpPr>
        <p:spPr>
          <a:xfrm>
            <a:off x="1903096" y="1052341"/>
            <a:ext cx="5919311" cy="888206"/>
          </a:xfrm>
          <a:custGeom>
            <a:avLst/>
            <a:gdLst/>
            <a:ahLst/>
            <a:cxnLst/>
            <a:rect l="l" t="t" r="r" b="b"/>
            <a:pathLst>
              <a:path w="7892415" h="1184275">
                <a:moveTo>
                  <a:pt x="0" y="1183868"/>
                </a:moveTo>
                <a:lnTo>
                  <a:pt x="7892288" y="1183868"/>
                </a:lnTo>
                <a:lnTo>
                  <a:pt x="7892288" y="0"/>
                </a:lnTo>
                <a:lnTo>
                  <a:pt x="0" y="0"/>
                </a:lnTo>
                <a:lnTo>
                  <a:pt x="0" y="1183868"/>
                </a:lnTo>
                <a:close/>
              </a:path>
            </a:pathLst>
          </a:custGeom>
          <a:solidFill>
            <a:srgbClr val="F35B69"/>
          </a:solidFill>
        </p:spPr>
        <p:txBody>
          <a:bodyPr wrap="square" lIns="0" tIns="0" rIns="0" bIns="0" rtlCol="0"/>
          <a:lstStyle/>
          <a:p>
            <a:endParaRPr sz="1350" kern="1200">
              <a:solidFill>
                <a:prstClr val="black"/>
              </a:solidFill>
              <a:latin typeface="Calibri"/>
              <a:ea typeface="+mn-ea"/>
              <a:cs typeface="+mn-cs"/>
            </a:endParaRPr>
          </a:p>
        </p:txBody>
      </p:sp>
      <p:sp>
        <p:nvSpPr>
          <p:cNvPr id="13" name="object 13"/>
          <p:cNvSpPr/>
          <p:nvPr/>
        </p:nvSpPr>
        <p:spPr>
          <a:xfrm>
            <a:off x="1903096" y="2064563"/>
            <a:ext cx="5919311" cy="888206"/>
          </a:xfrm>
          <a:custGeom>
            <a:avLst/>
            <a:gdLst/>
            <a:ahLst/>
            <a:cxnLst/>
            <a:rect l="l" t="t" r="r" b="b"/>
            <a:pathLst>
              <a:path w="7892415" h="1184275">
                <a:moveTo>
                  <a:pt x="0" y="1183868"/>
                </a:moveTo>
                <a:lnTo>
                  <a:pt x="7892288" y="1183868"/>
                </a:lnTo>
                <a:lnTo>
                  <a:pt x="7892288" y="0"/>
                </a:lnTo>
                <a:lnTo>
                  <a:pt x="0" y="0"/>
                </a:lnTo>
                <a:lnTo>
                  <a:pt x="0" y="1183868"/>
                </a:lnTo>
                <a:close/>
              </a:path>
            </a:pathLst>
          </a:custGeom>
          <a:solidFill>
            <a:srgbClr val="FFC000"/>
          </a:solidFill>
        </p:spPr>
        <p:txBody>
          <a:bodyPr wrap="square" lIns="0" tIns="0" rIns="0" bIns="0" rtlCol="0"/>
          <a:lstStyle/>
          <a:p>
            <a:endParaRPr sz="1350" kern="1200">
              <a:solidFill>
                <a:prstClr val="black"/>
              </a:solidFill>
              <a:latin typeface="Calibri"/>
              <a:ea typeface="+mn-ea"/>
              <a:cs typeface="+mn-cs"/>
            </a:endParaRPr>
          </a:p>
        </p:txBody>
      </p:sp>
      <p:sp>
        <p:nvSpPr>
          <p:cNvPr id="14" name="object 14"/>
          <p:cNvSpPr/>
          <p:nvPr/>
        </p:nvSpPr>
        <p:spPr>
          <a:xfrm>
            <a:off x="1384173" y="1035558"/>
            <a:ext cx="6478524" cy="299580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1903096" y="3074880"/>
            <a:ext cx="5919311" cy="888206"/>
          </a:xfrm>
          <a:custGeom>
            <a:avLst/>
            <a:gdLst/>
            <a:ahLst/>
            <a:cxnLst/>
            <a:rect l="l" t="t" r="r" b="b"/>
            <a:pathLst>
              <a:path w="7892415" h="1184275">
                <a:moveTo>
                  <a:pt x="0" y="1183868"/>
                </a:moveTo>
                <a:lnTo>
                  <a:pt x="7892288" y="1183868"/>
                </a:lnTo>
                <a:lnTo>
                  <a:pt x="7892288" y="0"/>
                </a:lnTo>
                <a:lnTo>
                  <a:pt x="0" y="0"/>
                </a:lnTo>
                <a:lnTo>
                  <a:pt x="0" y="1183868"/>
                </a:lnTo>
                <a:close/>
              </a:path>
            </a:pathLst>
          </a:custGeom>
          <a:solidFill>
            <a:srgbClr val="62D236"/>
          </a:solid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txBox="1"/>
          <p:nvPr/>
        </p:nvSpPr>
        <p:spPr>
          <a:xfrm>
            <a:off x="3257645" y="1309972"/>
            <a:ext cx="3209925" cy="2374657"/>
          </a:xfrm>
          <a:prstGeom prst="rect">
            <a:avLst/>
          </a:prstGeom>
        </p:spPr>
        <p:txBody>
          <a:bodyPr vert="horz" wrap="square" lIns="0" tIns="9049" rIns="0" bIns="0" rtlCol="0">
            <a:spAutoFit/>
          </a:bodyPr>
          <a:lstStyle/>
          <a:p>
            <a:pPr marL="9525">
              <a:spcBef>
                <a:spcPts val="71"/>
              </a:spcBef>
            </a:pPr>
            <a:r>
              <a:rPr sz="2100" kern="1200" spc="-4" dirty="0">
                <a:solidFill>
                  <a:srgbClr val="FFFFFF"/>
                </a:solidFill>
                <a:latin typeface="Calibri"/>
                <a:ea typeface="+mn-ea"/>
                <a:cs typeface="Calibri"/>
              </a:rPr>
              <a:t>Be a </a:t>
            </a:r>
            <a:r>
              <a:rPr sz="2100" kern="1200" spc="-11" dirty="0">
                <a:solidFill>
                  <a:srgbClr val="FFFFFF"/>
                </a:solidFill>
                <a:latin typeface="Calibri"/>
                <a:ea typeface="+mn-ea"/>
                <a:cs typeface="Calibri"/>
              </a:rPr>
              <a:t>confident</a:t>
            </a:r>
            <a:r>
              <a:rPr sz="2100" kern="1200" spc="-19" dirty="0">
                <a:solidFill>
                  <a:srgbClr val="FFFFFF"/>
                </a:solidFill>
                <a:latin typeface="Calibri"/>
                <a:ea typeface="+mn-ea"/>
                <a:cs typeface="Calibri"/>
              </a:rPr>
              <a:t> </a:t>
            </a:r>
            <a:r>
              <a:rPr sz="2100" kern="1200" spc="-11" dirty="0">
                <a:solidFill>
                  <a:srgbClr val="FFFFFF"/>
                </a:solidFill>
                <a:latin typeface="Calibri"/>
                <a:ea typeface="+mn-ea"/>
                <a:cs typeface="Calibri"/>
              </a:rPr>
              <a:t>communicator</a:t>
            </a:r>
            <a:endParaRPr sz="2100" kern="1200">
              <a:solidFill>
                <a:prstClr val="black"/>
              </a:solidFill>
              <a:latin typeface="Calibri"/>
              <a:ea typeface="+mn-ea"/>
              <a:cs typeface="Calibri"/>
            </a:endParaRPr>
          </a:p>
          <a:p>
            <a:pPr marL="360044" marR="354806" indent="209074">
              <a:lnSpc>
                <a:spcPct val="315700"/>
              </a:lnSpc>
              <a:spcBef>
                <a:spcPts val="15"/>
              </a:spcBef>
            </a:pPr>
            <a:r>
              <a:rPr sz="2100" kern="1200" spc="-4" dirty="0">
                <a:solidFill>
                  <a:srgbClr val="FFFFFF"/>
                </a:solidFill>
                <a:latin typeface="Calibri"/>
                <a:ea typeface="+mn-ea"/>
                <a:cs typeface="Calibri"/>
              </a:rPr>
              <a:t>Be a </a:t>
            </a:r>
            <a:r>
              <a:rPr sz="2100" kern="1200" spc="-8" dirty="0">
                <a:solidFill>
                  <a:srgbClr val="FFFFFF"/>
                </a:solidFill>
                <a:latin typeface="Calibri"/>
                <a:ea typeface="+mn-ea"/>
                <a:cs typeface="Calibri"/>
              </a:rPr>
              <a:t>critical </a:t>
            </a:r>
            <a:r>
              <a:rPr sz="2100" kern="1200" spc="-15" dirty="0">
                <a:solidFill>
                  <a:srgbClr val="FFFFFF"/>
                </a:solidFill>
                <a:latin typeface="Calibri"/>
                <a:ea typeface="+mn-ea"/>
                <a:cs typeface="Calibri"/>
              </a:rPr>
              <a:t>thinker  </a:t>
            </a:r>
            <a:r>
              <a:rPr sz="2100" kern="1200" spc="-4" dirty="0">
                <a:solidFill>
                  <a:srgbClr val="FFFFFF"/>
                </a:solidFill>
                <a:latin typeface="Calibri"/>
                <a:ea typeface="+mn-ea"/>
                <a:cs typeface="Calibri"/>
              </a:rPr>
              <a:t>Be a </a:t>
            </a:r>
            <a:r>
              <a:rPr sz="2100" kern="1200" spc="-8" dirty="0">
                <a:solidFill>
                  <a:srgbClr val="FFFFFF"/>
                </a:solidFill>
                <a:latin typeface="Calibri"/>
                <a:ea typeface="+mn-ea"/>
                <a:cs typeface="Calibri"/>
              </a:rPr>
              <a:t>capable </a:t>
            </a:r>
            <a:r>
              <a:rPr sz="2100" kern="1200" spc="-11" dirty="0">
                <a:solidFill>
                  <a:srgbClr val="FFFFFF"/>
                </a:solidFill>
                <a:latin typeface="Calibri"/>
                <a:ea typeface="+mn-ea"/>
                <a:cs typeface="Calibri"/>
              </a:rPr>
              <a:t>tools</a:t>
            </a:r>
            <a:r>
              <a:rPr sz="2100" kern="1200" spc="-19" dirty="0">
                <a:solidFill>
                  <a:srgbClr val="FFFFFF"/>
                </a:solidFill>
                <a:latin typeface="Calibri"/>
                <a:ea typeface="+mn-ea"/>
                <a:cs typeface="Calibri"/>
              </a:rPr>
              <a:t> </a:t>
            </a:r>
            <a:r>
              <a:rPr sz="2100" kern="1200" spc="-8" dirty="0">
                <a:solidFill>
                  <a:srgbClr val="FFFFFF"/>
                </a:solidFill>
                <a:latin typeface="Calibri"/>
                <a:ea typeface="+mn-ea"/>
                <a:cs typeface="Calibri"/>
              </a:rPr>
              <a:t>user</a:t>
            </a:r>
            <a:endParaRPr sz="2100" kern="1200">
              <a:solidFill>
                <a:prstClr val="black"/>
              </a:solidFill>
              <a:latin typeface="Calibri"/>
              <a:ea typeface="+mn-ea"/>
              <a:cs typeface="Calibri"/>
            </a:endParaRPr>
          </a:p>
        </p:txBody>
      </p:sp>
      <p:sp>
        <p:nvSpPr>
          <p:cNvPr id="17" name="object 17"/>
          <p:cNvSpPr/>
          <p:nvPr/>
        </p:nvSpPr>
        <p:spPr>
          <a:xfrm>
            <a:off x="1424655" y="1046445"/>
            <a:ext cx="893797" cy="89379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8" name="object 18"/>
          <p:cNvSpPr/>
          <p:nvPr/>
        </p:nvSpPr>
        <p:spPr>
          <a:xfrm>
            <a:off x="1170431" y="1801367"/>
            <a:ext cx="1349883" cy="135216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9" name="object 19"/>
          <p:cNvSpPr/>
          <p:nvPr/>
        </p:nvSpPr>
        <p:spPr>
          <a:xfrm>
            <a:off x="1371409" y="2003299"/>
            <a:ext cx="947261" cy="949166"/>
          </a:xfrm>
          <a:custGeom>
            <a:avLst/>
            <a:gdLst/>
            <a:ahLst/>
            <a:cxnLst/>
            <a:rect l="l" t="t" r="r" b="b"/>
            <a:pathLst>
              <a:path w="1263014" h="1265554">
                <a:moveTo>
                  <a:pt x="631444" y="0"/>
                </a:moveTo>
                <a:lnTo>
                  <a:pt x="584317" y="1735"/>
                </a:lnTo>
                <a:lnTo>
                  <a:pt x="538132" y="6861"/>
                </a:lnTo>
                <a:lnTo>
                  <a:pt x="493010" y="15254"/>
                </a:lnTo>
                <a:lnTo>
                  <a:pt x="449072" y="26793"/>
                </a:lnTo>
                <a:lnTo>
                  <a:pt x="406442" y="41354"/>
                </a:lnTo>
                <a:lnTo>
                  <a:pt x="365240" y="58815"/>
                </a:lnTo>
                <a:lnTo>
                  <a:pt x="325590" y="79055"/>
                </a:lnTo>
                <a:lnTo>
                  <a:pt x="287613" y="101949"/>
                </a:lnTo>
                <a:lnTo>
                  <a:pt x="251432" y="127376"/>
                </a:lnTo>
                <a:lnTo>
                  <a:pt x="217168" y="155214"/>
                </a:lnTo>
                <a:lnTo>
                  <a:pt x="184943" y="185340"/>
                </a:lnTo>
                <a:lnTo>
                  <a:pt x="154880" y="217632"/>
                </a:lnTo>
                <a:lnTo>
                  <a:pt x="127101" y="251966"/>
                </a:lnTo>
                <a:lnTo>
                  <a:pt x="101728" y="288221"/>
                </a:lnTo>
                <a:lnTo>
                  <a:pt x="78882" y="326275"/>
                </a:lnTo>
                <a:lnTo>
                  <a:pt x="58687" y="366004"/>
                </a:lnTo>
                <a:lnTo>
                  <a:pt x="41263" y="407286"/>
                </a:lnTo>
                <a:lnTo>
                  <a:pt x="26734" y="450000"/>
                </a:lnTo>
                <a:lnTo>
                  <a:pt x="15221" y="494022"/>
                </a:lnTo>
                <a:lnTo>
                  <a:pt x="6846" y="539229"/>
                </a:lnTo>
                <a:lnTo>
                  <a:pt x="1731" y="585501"/>
                </a:lnTo>
                <a:lnTo>
                  <a:pt x="0" y="632713"/>
                </a:lnTo>
                <a:lnTo>
                  <a:pt x="1731" y="679943"/>
                </a:lnTo>
                <a:lnTo>
                  <a:pt x="6846" y="726229"/>
                </a:lnTo>
                <a:lnTo>
                  <a:pt x="15221" y="771451"/>
                </a:lnTo>
                <a:lnTo>
                  <a:pt x="26734" y="815485"/>
                </a:lnTo>
                <a:lnTo>
                  <a:pt x="41263" y="858209"/>
                </a:lnTo>
                <a:lnTo>
                  <a:pt x="58687" y="899501"/>
                </a:lnTo>
                <a:lnTo>
                  <a:pt x="78882" y="939239"/>
                </a:lnTo>
                <a:lnTo>
                  <a:pt x="101728" y="977300"/>
                </a:lnTo>
                <a:lnTo>
                  <a:pt x="127101" y="1013562"/>
                </a:lnTo>
                <a:lnTo>
                  <a:pt x="154880" y="1047902"/>
                </a:lnTo>
                <a:lnTo>
                  <a:pt x="184943" y="1080198"/>
                </a:lnTo>
                <a:lnTo>
                  <a:pt x="217168" y="1110328"/>
                </a:lnTo>
                <a:lnTo>
                  <a:pt x="251432" y="1138169"/>
                </a:lnTo>
                <a:lnTo>
                  <a:pt x="287613" y="1163599"/>
                </a:lnTo>
                <a:lnTo>
                  <a:pt x="325590" y="1186495"/>
                </a:lnTo>
                <a:lnTo>
                  <a:pt x="365240" y="1206736"/>
                </a:lnTo>
                <a:lnTo>
                  <a:pt x="406442" y="1224198"/>
                </a:lnTo>
                <a:lnTo>
                  <a:pt x="449072" y="1238760"/>
                </a:lnTo>
                <a:lnTo>
                  <a:pt x="493010" y="1250299"/>
                </a:lnTo>
                <a:lnTo>
                  <a:pt x="538132" y="1258693"/>
                </a:lnTo>
                <a:lnTo>
                  <a:pt x="584317" y="1263819"/>
                </a:lnTo>
                <a:lnTo>
                  <a:pt x="631444" y="1265555"/>
                </a:lnTo>
                <a:lnTo>
                  <a:pt x="678553" y="1263819"/>
                </a:lnTo>
                <a:lnTo>
                  <a:pt x="724723" y="1258693"/>
                </a:lnTo>
                <a:lnTo>
                  <a:pt x="769832" y="1250299"/>
                </a:lnTo>
                <a:lnTo>
                  <a:pt x="813757" y="1238760"/>
                </a:lnTo>
                <a:lnTo>
                  <a:pt x="856377" y="1224198"/>
                </a:lnTo>
                <a:lnTo>
                  <a:pt x="897568" y="1206736"/>
                </a:lnTo>
                <a:lnTo>
                  <a:pt x="937210" y="1186495"/>
                </a:lnTo>
                <a:lnTo>
                  <a:pt x="975179" y="1163599"/>
                </a:lnTo>
                <a:lnTo>
                  <a:pt x="1011354" y="1138169"/>
                </a:lnTo>
                <a:lnTo>
                  <a:pt x="1045613" y="1110328"/>
                </a:lnTo>
                <a:lnTo>
                  <a:pt x="1077833" y="1080198"/>
                </a:lnTo>
                <a:lnTo>
                  <a:pt x="1107892" y="1047902"/>
                </a:lnTo>
                <a:lnTo>
                  <a:pt x="1135668" y="1013562"/>
                </a:lnTo>
                <a:lnTo>
                  <a:pt x="1161038" y="977300"/>
                </a:lnTo>
                <a:lnTo>
                  <a:pt x="1183882" y="939239"/>
                </a:lnTo>
                <a:lnTo>
                  <a:pt x="1204076" y="899501"/>
                </a:lnTo>
                <a:lnTo>
                  <a:pt x="1221498" y="858209"/>
                </a:lnTo>
                <a:lnTo>
                  <a:pt x="1236027" y="815485"/>
                </a:lnTo>
                <a:lnTo>
                  <a:pt x="1247540" y="771451"/>
                </a:lnTo>
                <a:lnTo>
                  <a:pt x="1255914" y="726229"/>
                </a:lnTo>
                <a:lnTo>
                  <a:pt x="1261029" y="679943"/>
                </a:lnTo>
                <a:lnTo>
                  <a:pt x="1262761" y="632713"/>
                </a:lnTo>
                <a:lnTo>
                  <a:pt x="1261029" y="585501"/>
                </a:lnTo>
                <a:lnTo>
                  <a:pt x="1255914" y="539229"/>
                </a:lnTo>
                <a:lnTo>
                  <a:pt x="1247540" y="494022"/>
                </a:lnTo>
                <a:lnTo>
                  <a:pt x="1236027" y="450000"/>
                </a:lnTo>
                <a:lnTo>
                  <a:pt x="1221498" y="407286"/>
                </a:lnTo>
                <a:lnTo>
                  <a:pt x="1204076" y="366004"/>
                </a:lnTo>
                <a:lnTo>
                  <a:pt x="1183882" y="326275"/>
                </a:lnTo>
                <a:lnTo>
                  <a:pt x="1161038" y="288221"/>
                </a:lnTo>
                <a:lnTo>
                  <a:pt x="1135668" y="251966"/>
                </a:lnTo>
                <a:lnTo>
                  <a:pt x="1107892" y="217632"/>
                </a:lnTo>
                <a:lnTo>
                  <a:pt x="1077833" y="185340"/>
                </a:lnTo>
                <a:lnTo>
                  <a:pt x="1045613" y="155214"/>
                </a:lnTo>
                <a:lnTo>
                  <a:pt x="1011354" y="127376"/>
                </a:lnTo>
                <a:lnTo>
                  <a:pt x="975179" y="101949"/>
                </a:lnTo>
                <a:lnTo>
                  <a:pt x="937210" y="79055"/>
                </a:lnTo>
                <a:lnTo>
                  <a:pt x="897568" y="58815"/>
                </a:lnTo>
                <a:lnTo>
                  <a:pt x="856377" y="41354"/>
                </a:lnTo>
                <a:lnTo>
                  <a:pt x="813757" y="26793"/>
                </a:lnTo>
                <a:lnTo>
                  <a:pt x="769832" y="15254"/>
                </a:lnTo>
                <a:lnTo>
                  <a:pt x="724723" y="6861"/>
                </a:lnTo>
                <a:lnTo>
                  <a:pt x="678553" y="1735"/>
                </a:lnTo>
                <a:lnTo>
                  <a:pt x="631444" y="0"/>
                </a:lnTo>
                <a:close/>
              </a:path>
            </a:pathLst>
          </a:custGeom>
          <a:solidFill>
            <a:srgbClr val="EEC749"/>
          </a:solidFill>
        </p:spPr>
        <p:txBody>
          <a:bodyPr wrap="square" lIns="0" tIns="0" rIns="0" bIns="0" rtlCol="0"/>
          <a:lstStyle/>
          <a:p>
            <a:endParaRPr sz="1350" kern="1200">
              <a:solidFill>
                <a:prstClr val="black"/>
              </a:solidFill>
              <a:latin typeface="Calibri"/>
              <a:ea typeface="+mn-ea"/>
              <a:cs typeface="+mn-cs"/>
            </a:endParaRPr>
          </a:p>
        </p:txBody>
      </p:sp>
      <p:sp>
        <p:nvSpPr>
          <p:cNvPr id="20" name="object 20"/>
          <p:cNvSpPr/>
          <p:nvPr/>
        </p:nvSpPr>
        <p:spPr>
          <a:xfrm>
            <a:off x="1540954" y="2132209"/>
            <a:ext cx="607952" cy="68204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1" name="object 21"/>
          <p:cNvSpPr/>
          <p:nvPr/>
        </p:nvSpPr>
        <p:spPr>
          <a:xfrm>
            <a:off x="1170431" y="2811780"/>
            <a:ext cx="1349883" cy="135216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2" name="object 22"/>
          <p:cNvSpPr/>
          <p:nvPr/>
        </p:nvSpPr>
        <p:spPr>
          <a:xfrm>
            <a:off x="1371409" y="3013710"/>
            <a:ext cx="947261" cy="949166"/>
          </a:xfrm>
          <a:custGeom>
            <a:avLst/>
            <a:gdLst/>
            <a:ahLst/>
            <a:cxnLst/>
            <a:rect l="l" t="t" r="r" b="b"/>
            <a:pathLst>
              <a:path w="1263014" h="1265554">
                <a:moveTo>
                  <a:pt x="631444" y="0"/>
                </a:moveTo>
                <a:lnTo>
                  <a:pt x="584317" y="1735"/>
                </a:lnTo>
                <a:lnTo>
                  <a:pt x="538132" y="6858"/>
                </a:lnTo>
                <a:lnTo>
                  <a:pt x="493010" y="15248"/>
                </a:lnTo>
                <a:lnTo>
                  <a:pt x="449072" y="26783"/>
                </a:lnTo>
                <a:lnTo>
                  <a:pt x="406442" y="41339"/>
                </a:lnTo>
                <a:lnTo>
                  <a:pt x="365240" y="58795"/>
                </a:lnTo>
                <a:lnTo>
                  <a:pt x="325590" y="79028"/>
                </a:lnTo>
                <a:lnTo>
                  <a:pt x="287613" y="101917"/>
                </a:lnTo>
                <a:lnTo>
                  <a:pt x="251432" y="127339"/>
                </a:lnTo>
                <a:lnTo>
                  <a:pt x="217168" y="155171"/>
                </a:lnTo>
                <a:lnTo>
                  <a:pt x="184943" y="185293"/>
                </a:lnTo>
                <a:lnTo>
                  <a:pt x="154880" y="217580"/>
                </a:lnTo>
                <a:lnTo>
                  <a:pt x="127101" y="251912"/>
                </a:lnTo>
                <a:lnTo>
                  <a:pt x="101728" y="288165"/>
                </a:lnTo>
                <a:lnTo>
                  <a:pt x="78882" y="326218"/>
                </a:lnTo>
                <a:lnTo>
                  <a:pt x="58687" y="365949"/>
                </a:lnTo>
                <a:lnTo>
                  <a:pt x="41263" y="407235"/>
                </a:lnTo>
                <a:lnTo>
                  <a:pt x="26734" y="449953"/>
                </a:lnTo>
                <a:lnTo>
                  <a:pt x="15221" y="493983"/>
                </a:lnTo>
                <a:lnTo>
                  <a:pt x="6846" y="539201"/>
                </a:lnTo>
                <a:lnTo>
                  <a:pt x="1731" y="585485"/>
                </a:lnTo>
                <a:lnTo>
                  <a:pt x="0" y="632714"/>
                </a:lnTo>
                <a:lnTo>
                  <a:pt x="1731" y="679942"/>
                </a:lnTo>
                <a:lnTo>
                  <a:pt x="6846" y="726226"/>
                </a:lnTo>
                <a:lnTo>
                  <a:pt x="15221" y="771444"/>
                </a:lnTo>
                <a:lnTo>
                  <a:pt x="26734" y="815474"/>
                </a:lnTo>
                <a:lnTo>
                  <a:pt x="41263" y="858192"/>
                </a:lnTo>
                <a:lnTo>
                  <a:pt x="58687" y="899478"/>
                </a:lnTo>
                <a:lnTo>
                  <a:pt x="78882" y="939209"/>
                </a:lnTo>
                <a:lnTo>
                  <a:pt x="101728" y="977262"/>
                </a:lnTo>
                <a:lnTo>
                  <a:pt x="127101" y="1013515"/>
                </a:lnTo>
                <a:lnTo>
                  <a:pt x="154880" y="1047847"/>
                </a:lnTo>
                <a:lnTo>
                  <a:pt x="184943" y="1080134"/>
                </a:lnTo>
                <a:lnTo>
                  <a:pt x="217168" y="1110256"/>
                </a:lnTo>
                <a:lnTo>
                  <a:pt x="251432" y="1138088"/>
                </a:lnTo>
                <a:lnTo>
                  <a:pt x="287613" y="1163510"/>
                </a:lnTo>
                <a:lnTo>
                  <a:pt x="325590" y="1186399"/>
                </a:lnTo>
                <a:lnTo>
                  <a:pt x="365240" y="1206632"/>
                </a:lnTo>
                <a:lnTo>
                  <a:pt x="406442" y="1224088"/>
                </a:lnTo>
                <a:lnTo>
                  <a:pt x="449072" y="1238644"/>
                </a:lnTo>
                <a:lnTo>
                  <a:pt x="493010" y="1250179"/>
                </a:lnTo>
                <a:lnTo>
                  <a:pt x="538132" y="1258569"/>
                </a:lnTo>
                <a:lnTo>
                  <a:pt x="584317" y="1263692"/>
                </a:lnTo>
                <a:lnTo>
                  <a:pt x="631444" y="1265428"/>
                </a:lnTo>
                <a:lnTo>
                  <a:pt x="678553" y="1263692"/>
                </a:lnTo>
                <a:lnTo>
                  <a:pt x="724723" y="1258569"/>
                </a:lnTo>
                <a:lnTo>
                  <a:pt x="769832" y="1250179"/>
                </a:lnTo>
                <a:lnTo>
                  <a:pt x="813757" y="1238644"/>
                </a:lnTo>
                <a:lnTo>
                  <a:pt x="856377" y="1224088"/>
                </a:lnTo>
                <a:lnTo>
                  <a:pt x="897568" y="1206632"/>
                </a:lnTo>
                <a:lnTo>
                  <a:pt x="937210" y="1186399"/>
                </a:lnTo>
                <a:lnTo>
                  <a:pt x="975179" y="1163510"/>
                </a:lnTo>
                <a:lnTo>
                  <a:pt x="1011354" y="1138088"/>
                </a:lnTo>
                <a:lnTo>
                  <a:pt x="1045613" y="1110256"/>
                </a:lnTo>
                <a:lnTo>
                  <a:pt x="1077833" y="1080134"/>
                </a:lnTo>
                <a:lnTo>
                  <a:pt x="1107892" y="1047847"/>
                </a:lnTo>
                <a:lnTo>
                  <a:pt x="1135668" y="1013515"/>
                </a:lnTo>
                <a:lnTo>
                  <a:pt x="1161038" y="977262"/>
                </a:lnTo>
                <a:lnTo>
                  <a:pt x="1183882" y="939209"/>
                </a:lnTo>
                <a:lnTo>
                  <a:pt x="1204076" y="899478"/>
                </a:lnTo>
                <a:lnTo>
                  <a:pt x="1221498" y="858192"/>
                </a:lnTo>
                <a:lnTo>
                  <a:pt x="1236027" y="815474"/>
                </a:lnTo>
                <a:lnTo>
                  <a:pt x="1247540" y="771444"/>
                </a:lnTo>
                <a:lnTo>
                  <a:pt x="1255914" y="726226"/>
                </a:lnTo>
                <a:lnTo>
                  <a:pt x="1261029" y="679942"/>
                </a:lnTo>
                <a:lnTo>
                  <a:pt x="1262761" y="632714"/>
                </a:lnTo>
                <a:lnTo>
                  <a:pt x="1261029" y="585485"/>
                </a:lnTo>
                <a:lnTo>
                  <a:pt x="1255914" y="539201"/>
                </a:lnTo>
                <a:lnTo>
                  <a:pt x="1247540" y="493983"/>
                </a:lnTo>
                <a:lnTo>
                  <a:pt x="1236027" y="449953"/>
                </a:lnTo>
                <a:lnTo>
                  <a:pt x="1221498" y="407235"/>
                </a:lnTo>
                <a:lnTo>
                  <a:pt x="1204076" y="365949"/>
                </a:lnTo>
                <a:lnTo>
                  <a:pt x="1183882" y="326218"/>
                </a:lnTo>
                <a:lnTo>
                  <a:pt x="1161038" y="288165"/>
                </a:lnTo>
                <a:lnTo>
                  <a:pt x="1135668" y="251912"/>
                </a:lnTo>
                <a:lnTo>
                  <a:pt x="1107892" y="217580"/>
                </a:lnTo>
                <a:lnTo>
                  <a:pt x="1077833" y="185293"/>
                </a:lnTo>
                <a:lnTo>
                  <a:pt x="1045613" y="155171"/>
                </a:lnTo>
                <a:lnTo>
                  <a:pt x="1011354" y="127339"/>
                </a:lnTo>
                <a:lnTo>
                  <a:pt x="975179" y="101917"/>
                </a:lnTo>
                <a:lnTo>
                  <a:pt x="937210" y="79028"/>
                </a:lnTo>
                <a:lnTo>
                  <a:pt x="897568" y="58795"/>
                </a:lnTo>
                <a:lnTo>
                  <a:pt x="856377" y="41339"/>
                </a:lnTo>
                <a:lnTo>
                  <a:pt x="813757" y="26783"/>
                </a:lnTo>
                <a:lnTo>
                  <a:pt x="769832" y="15248"/>
                </a:lnTo>
                <a:lnTo>
                  <a:pt x="724723" y="6858"/>
                </a:lnTo>
                <a:lnTo>
                  <a:pt x="678553" y="1735"/>
                </a:lnTo>
                <a:lnTo>
                  <a:pt x="631444" y="0"/>
                </a:lnTo>
                <a:close/>
              </a:path>
            </a:pathLst>
          </a:custGeom>
          <a:solidFill>
            <a:srgbClr val="62D236"/>
          </a:solidFill>
        </p:spPr>
        <p:txBody>
          <a:bodyPr wrap="square" lIns="0" tIns="0" rIns="0" bIns="0" rtlCol="0"/>
          <a:lstStyle/>
          <a:p>
            <a:endParaRPr sz="1350" kern="1200">
              <a:solidFill>
                <a:prstClr val="black"/>
              </a:solidFill>
              <a:latin typeface="Calibri"/>
              <a:ea typeface="+mn-ea"/>
              <a:cs typeface="+mn-cs"/>
            </a:endParaRPr>
          </a:p>
        </p:txBody>
      </p:sp>
      <p:sp>
        <p:nvSpPr>
          <p:cNvPr id="23" name="object 23"/>
          <p:cNvSpPr/>
          <p:nvPr/>
        </p:nvSpPr>
        <p:spPr>
          <a:xfrm>
            <a:off x="1502759" y="3198676"/>
            <a:ext cx="684362" cy="64047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Tree>
    <p:extLst>
      <p:ext uri="{BB962C8B-B14F-4D97-AF65-F5344CB8AC3E}">
        <p14:creationId xmlns:p14="http://schemas.microsoft.com/office/powerpoint/2010/main" val="39888415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1434275" y="328803"/>
            <a:ext cx="3731895" cy="355867"/>
          </a:xfrm>
          <a:prstGeom prst="rect">
            <a:avLst/>
          </a:prstGeom>
        </p:spPr>
        <p:txBody>
          <a:bodyPr vert="horz" wrap="square" lIns="0" tIns="9525" rIns="0" bIns="0" rtlCol="0">
            <a:spAutoFit/>
          </a:bodyPr>
          <a:lstStyle/>
          <a:p>
            <a:pPr marL="9525">
              <a:spcBef>
                <a:spcPts val="75"/>
              </a:spcBef>
            </a:pPr>
            <a:r>
              <a:rPr spc="-4" dirty="0"/>
              <a:t>Other useful support</a:t>
            </a:r>
            <a:r>
              <a:rPr spc="-8" dirty="0"/>
              <a:t> </a:t>
            </a:r>
            <a:r>
              <a:rPr spc="-4" dirty="0"/>
              <a:t>services</a:t>
            </a:r>
          </a:p>
        </p:txBody>
      </p:sp>
      <p:sp>
        <p:nvSpPr>
          <p:cNvPr id="11" name="object 11"/>
          <p:cNvSpPr txBox="1"/>
          <p:nvPr/>
        </p:nvSpPr>
        <p:spPr>
          <a:xfrm>
            <a:off x="486537" y="1433523"/>
            <a:ext cx="5756910" cy="635751"/>
          </a:xfrm>
          <a:prstGeom prst="rect">
            <a:avLst/>
          </a:prstGeom>
        </p:spPr>
        <p:txBody>
          <a:bodyPr vert="horz" wrap="square" lIns="0" tIns="42863" rIns="0" bIns="0" rtlCol="0">
            <a:spAutoFit/>
          </a:bodyPr>
          <a:lstStyle/>
          <a:p>
            <a:pPr marL="180975" indent="-171450">
              <a:spcBef>
                <a:spcPts val="338"/>
              </a:spcBef>
              <a:buClr>
                <a:srgbClr val="62D236"/>
              </a:buClr>
              <a:buFont typeface="Arial"/>
              <a:buChar char="•"/>
              <a:tabLst>
                <a:tab pos="180499" algn="l"/>
                <a:tab pos="180975" algn="l"/>
              </a:tabLst>
            </a:pPr>
            <a:r>
              <a:rPr sz="1350" b="1" kern="1200" dirty="0">
                <a:solidFill>
                  <a:prstClr val="black"/>
                </a:solidFill>
                <a:latin typeface="Century Gothic"/>
                <a:ea typeface="+mn-ea"/>
                <a:cs typeface="Century Gothic"/>
              </a:rPr>
              <a:t>Child </a:t>
            </a:r>
            <a:r>
              <a:rPr sz="1350" b="1" kern="1200" spc="-4" dirty="0">
                <a:solidFill>
                  <a:prstClr val="black"/>
                </a:solidFill>
                <a:latin typeface="Century Gothic"/>
                <a:ea typeface="+mn-ea"/>
                <a:cs typeface="Century Gothic"/>
              </a:rPr>
              <a:t>Exploitation </a:t>
            </a:r>
            <a:r>
              <a:rPr sz="1350" b="1" kern="1200" dirty="0">
                <a:solidFill>
                  <a:prstClr val="black"/>
                </a:solidFill>
                <a:latin typeface="Century Gothic"/>
                <a:ea typeface="+mn-ea"/>
                <a:cs typeface="Century Gothic"/>
              </a:rPr>
              <a:t>&amp; Online </a:t>
            </a:r>
            <a:r>
              <a:rPr sz="1350" b="1" kern="1200" spc="-4" dirty="0">
                <a:solidFill>
                  <a:prstClr val="black"/>
                </a:solidFill>
                <a:latin typeface="Century Gothic"/>
                <a:ea typeface="+mn-ea"/>
                <a:cs typeface="Century Gothic"/>
              </a:rPr>
              <a:t>Protection</a:t>
            </a:r>
            <a:r>
              <a:rPr sz="1350" b="1" kern="1200" spc="-30" dirty="0">
                <a:solidFill>
                  <a:prstClr val="black"/>
                </a:solidFill>
                <a:latin typeface="Century Gothic"/>
                <a:ea typeface="+mn-ea"/>
                <a:cs typeface="Century Gothic"/>
              </a:rPr>
              <a:t> </a:t>
            </a:r>
            <a:r>
              <a:rPr sz="1350" b="1" kern="1200" dirty="0">
                <a:solidFill>
                  <a:prstClr val="black"/>
                </a:solidFill>
                <a:latin typeface="Century Gothic"/>
                <a:ea typeface="+mn-ea"/>
                <a:cs typeface="Century Gothic"/>
              </a:rPr>
              <a:t>Centre</a:t>
            </a:r>
            <a:endParaRPr sz="1350" kern="1200">
              <a:solidFill>
                <a:prstClr val="black"/>
              </a:solidFill>
              <a:latin typeface="Century Gothic"/>
              <a:ea typeface="+mn-ea"/>
              <a:cs typeface="Century Gothic"/>
            </a:endParaRPr>
          </a:p>
          <a:p>
            <a:pPr marL="523875" marR="3810" lvl="1" indent="-171450">
              <a:lnSpc>
                <a:spcPts val="1298"/>
              </a:lnSpc>
              <a:spcBef>
                <a:spcPts val="394"/>
              </a:spcBef>
              <a:buClr>
                <a:srgbClr val="62D236"/>
              </a:buClr>
              <a:buFont typeface="Arial"/>
              <a:buChar char="•"/>
              <a:tabLst>
                <a:tab pos="523875" algn="l"/>
                <a:tab pos="524351" algn="l"/>
              </a:tabLst>
            </a:pPr>
            <a:r>
              <a:rPr sz="1200" kern="1200" spc="-8" dirty="0">
                <a:solidFill>
                  <a:prstClr val="black"/>
                </a:solidFill>
                <a:latin typeface="Century Gothic"/>
                <a:ea typeface="+mn-ea"/>
                <a:cs typeface="Century Gothic"/>
              </a:rPr>
              <a:t>For </a:t>
            </a:r>
            <a:r>
              <a:rPr sz="1200" kern="1200" spc="-4" dirty="0">
                <a:solidFill>
                  <a:prstClr val="black"/>
                </a:solidFill>
                <a:latin typeface="Century Gothic"/>
                <a:ea typeface="+mn-ea"/>
                <a:cs typeface="Century Gothic"/>
              </a:rPr>
              <a:t>concerns about online sexual abuse or </a:t>
            </a:r>
            <a:r>
              <a:rPr sz="1200" kern="1200" spc="-8" dirty="0">
                <a:solidFill>
                  <a:prstClr val="black"/>
                </a:solidFill>
                <a:latin typeface="Century Gothic"/>
                <a:ea typeface="+mn-ea"/>
                <a:cs typeface="Century Gothic"/>
              </a:rPr>
              <a:t>the </a:t>
            </a:r>
            <a:r>
              <a:rPr sz="1200" kern="1200" spc="-15" dirty="0">
                <a:solidFill>
                  <a:prstClr val="black"/>
                </a:solidFill>
                <a:latin typeface="Century Gothic"/>
                <a:ea typeface="+mn-ea"/>
                <a:cs typeface="Century Gothic"/>
              </a:rPr>
              <a:t>way </a:t>
            </a:r>
            <a:r>
              <a:rPr sz="1200" kern="1200" spc="-4" dirty="0">
                <a:solidFill>
                  <a:prstClr val="black"/>
                </a:solidFill>
                <a:latin typeface="Century Gothic"/>
                <a:ea typeface="+mn-ea"/>
                <a:cs typeface="Century Gothic"/>
              </a:rPr>
              <a:t>someone has </a:t>
            </a:r>
            <a:r>
              <a:rPr sz="1200" kern="1200" spc="-8" dirty="0">
                <a:solidFill>
                  <a:prstClr val="black"/>
                </a:solidFill>
                <a:latin typeface="Century Gothic"/>
                <a:ea typeface="+mn-ea"/>
                <a:cs typeface="Century Gothic"/>
              </a:rPr>
              <a:t>been  </a:t>
            </a:r>
            <a:r>
              <a:rPr sz="1200" kern="1200" spc="-4" dirty="0">
                <a:solidFill>
                  <a:prstClr val="black"/>
                </a:solidFill>
                <a:latin typeface="Century Gothic"/>
                <a:ea typeface="+mn-ea"/>
                <a:cs typeface="Century Gothic"/>
              </a:rPr>
              <a:t>communicating online</a:t>
            </a:r>
            <a:r>
              <a:rPr sz="1200" kern="1200" spc="19" dirty="0">
                <a:solidFill>
                  <a:srgbClr val="0462C1"/>
                </a:solidFill>
                <a:latin typeface="Century Gothic"/>
                <a:ea typeface="+mn-ea"/>
                <a:cs typeface="Century Gothic"/>
              </a:rPr>
              <a:t> </a:t>
            </a:r>
            <a:r>
              <a:rPr sz="1200" u="sng" kern="1200" spc="-4" dirty="0">
                <a:solidFill>
                  <a:srgbClr val="0462C1"/>
                </a:solidFill>
                <a:uFill>
                  <a:solidFill>
                    <a:srgbClr val="0462C1"/>
                  </a:solidFill>
                </a:uFill>
                <a:latin typeface="Century Gothic"/>
                <a:ea typeface="+mn-ea"/>
                <a:cs typeface="Century Gothic"/>
                <a:hlinkClick r:id="rId3"/>
              </a:rPr>
              <a:t>ceop.police.uk/CEOP-Reporting/</a:t>
            </a:r>
            <a:endParaRPr sz="1200" kern="1200">
              <a:solidFill>
                <a:prstClr val="black"/>
              </a:solidFill>
              <a:latin typeface="Century Gothic"/>
              <a:ea typeface="+mn-ea"/>
              <a:cs typeface="Century Gothic"/>
            </a:endParaRPr>
          </a:p>
        </p:txBody>
      </p:sp>
      <p:sp>
        <p:nvSpPr>
          <p:cNvPr id="12" name="object 12"/>
          <p:cNvSpPr txBox="1"/>
          <p:nvPr/>
        </p:nvSpPr>
        <p:spPr>
          <a:xfrm>
            <a:off x="486538" y="2517424"/>
            <a:ext cx="5227796" cy="459901"/>
          </a:xfrm>
          <a:prstGeom prst="rect">
            <a:avLst/>
          </a:prstGeom>
        </p:spPr>
        <p:txBody>
          <a:bodyPr vert="horz" wrap="square" lIns="0" tIns="41433" rIns="0" bIns="0" rtlCol="0">
            <a:spAutoFit/>
          </a:bodyPr>
          <a:lstStyle/>
          <a:p>
            <a:pPr marL="180975" indent="-171450">
              <a:spcBef>
                <a:spcPts val="326"/>
              </a:spcBef>
              <a:buClr>
                <a:srgbClr val="62D236"/>
              </a:buClr>
              <a:buFont typeface="Arial"/>
              <a:buChar char="•"/>
              <a:tabLst>
                <a:tab pos="180499" algn="l"/>
                <a:tab pos="180975" algn="l"/>
              </a:tabLst>
            </a:pPr>
            <a:r>
              <a:rPr sz="1350" b="1" kern="1200" dirty="0">
                <a:solidFill>
                  <a:prstClr val="black"/>
                </a:solidFill>
                <a:latin typeface="Century Gothic"/>
                <a:ea typeface="+mn-ea"/>
                <a:cs typeface="Century Gothic"/>
              </a:rPr>
              <a:t>NSPCC Net</a:t>
            </a:r>
            <a:r>
              <a:rPr sz="1350" b="1" kern="1200" spc="-4" dirty="0">
                <a:solidFill>
                  <a:prstClr val="black"/>
                </a:solidFill>
                <a:latin typeface="Century Gothic"/>
                <a:ea typeface="+mn-ea"/>
                <a:cs typeface="Century Gothic"/>
              </a:rPr>
              <a:t> </a:t>
            </a:r>
            <a:r>
              <a:rPr sz="1350" b="1" kern="1200" dirty="0">
                <a:solidFill>
                  <a:prstClr val="black"/>
                </a:solidFill>
                <a:latin typeface="Century Gothic"/>
                <a:ea typeface="+mn-ea"/>
                <a:cs typeface="Century Gothic"/>
              </a:rPr>
              <a:t>Aware</a:t>
            </a:r>
            <a:endParaRPr sz="1350" kern="1200">
              <a:solidFill>
                <a:prstClr val="black"/>
              </a:solidFill>
              <a:latin typeface="Century Gothic"/>
              <a:ea typeface="+mn-ea"/>
              <a:cs typeface="Century Gothic"/>
            </a:endParaRPr>
          </a:p>
          <a:p>
            <a:pPr marL="523875" lvl="1" indent="-171450">
              <a:spcBef>
                <a:spcPts val="225"/>
              </a:spcBef>
              <a:buClr>
                <a:srgbClr val="62D236"/>
              </a:buClr>
              <a:buFont typeface="Arial"/>
              <a:buChar char="•"/>
              <a:tabLst>
                <a:tab pos="523875" algn="l"/>
                <a:tab pos="524351" algn="l"/>
              </a:tabLst>
            </a:pPr>
            <a:r>
              <a:rPr sz="1200" kern="1200" spc="-4" dirty="0">
                <a:solidFill>
                  <a:prstClr val="black"/>
                </a:solidFill>
                <a:latin typeface="Century Gothic"/>
                <a:ea typeface="+mn-ea"/>
                <a:cs typeface="Century Gothic"/>
              </a:rPr>
              <a:t>A </a:t>
            </a:r>
            <a:r>
              <a:rPr sz="1200" kern="1200" spc="-8" dirty="0">
                <a:solidFill>
                  <a:prstClr val="black"/>
                </a:solidFill>
                <a:latin typeface="Century Gothic"/>
                <a:ea typeface="+mn-ea"/>
                <a:cs typeface="Century Gothic"/>
              </a:rPr>
              <a:t>guide to social networks that </a:t>
            </a:r>
            <a:r>
              <a:rPr sz="1200" kern="1200" spc="-4" dirty="0">
                <a:solidFill>
                  <a:prstClr val="black"/>
                </a:solidFill>
                <a:latin typeface="Century Gothic"/>
                <a:ea typeface="+mn-ea"/>
                <a:cs typeface="Century Gothic"/>
              </a:rPr>
              <a:t>children use</a:t>
            </a:r>
            <a:r>
              <a:rPr sz="1200" kern="1200" spc="150" dirty="0">
                <a:solidFill>
                  <a:srgbClr val="0462C1"/>
                </a:solidFill>
                <a:latin typeface="Century Gothic"/>
                <a:ea typeface="+mn-ea"/>
                <a:cs typeface="Century Gothic"/>
              </a:rPr>
              <a:t> </a:t>
            </a:r>
            <a:r>
              <a:rPr sz="1200" u="sng" kern="1200" spc="-8" dirty="0">
                <a:solidFill>
                  <a:srgbClr val="0462C1"/>
                </a:solidFill>
                <a:uFill>
                  <a:solidFill>
                    <a:srgbClr val="0462C1"/>
                  </a:solidFill>
                </a:uFill>
                <a:latin typeface="Century Gothic"/>
                <a:ea typeface="+mn-ea"/>
                <a:cs typeface="Century Gothic"/>
                <a:hlinkClick r:id="rId4"/>
              </a:rPr>
              <a:t>net-aware.org.uk/#</a:t>
            </a:r>
            <a:endParaRPr sz="1200" kern="1200">
              <a:solidFill>
                <a:prstClr val="black"/>
              </a:solidFill>
              <a:latin typeface="Century Gothic"/>
              <a:ea typeface="+mn-ea"/>
              <a:cs typeface="Century Gothic"/>
            </a:endParaRPr>
          </a:p>
        </p:txBody>
      </p:sp>
      <p:sp>
        <p:nvSpPr>
          <p:cNvPr id="13" name="object 13"/>
          <p:cNvSpPr txBox="1"/>
          <p:nvPr/>
        </p:nvSpPr>
        <p:spPr>
          <a:xfrm>
            <a:off x="486537" y="3433012"/>
            <a:ext cx="4896326" cy="461345"/>
          </a:xfrm>
          <a:prstGeom prst="rect">
            <a:avLst/>
          </a:prstGeom>
        </p:spPr>
        <p:txBody>
          <a:bodyPr vert="horz" wrap="square" lIns="0" tIns="42863" rIns="0" bIns="0" rtlCol="0">
            <a:spAutoFit/>
          </a:bodyPr>
          <a:lstStyle/>
          <a:p>
            <a:pPr marL="180975" indent="-171450">
              <a:spcBef>
                <a:spcPts val="338"/>
              </a:spcBef>
              <a:buClr>
                <a:srgbClr val="62D236"/>
              </a:buClr>
              <a:buFont typeface="Arial"/>
              <a:buChar char="•"/>
              <a:tabLst>
                <a:tab pos="180499" algn="l"/>
                <a:tab pos="180975" algn="l"/>
              </a:tabLst>
            </a:pPr>
            <a:r>
              <a:rPr sz="1350" b="1" kern="1200" dirty="0">
                <a:solidFill>
                  <a:prstClr val="black"/>
                </a:solidFill>
                <a:latin typeface="Century Gothic"/>
                <a:ea typeface="+mn-ea"/>
                <a:cs typeface="Century Gothic"/>
              </a:rPr>
              <a:t>Childline </a:t>
            </a:r>
            <a:r>
              <a:rPr sz="1350" b="1" kern="1200" spc="-4" dirty="0">
                <a:solidFill>
                  <a:prstClr val="black"/>
                </a:solidFill>
                <a:latin typeface="Century Gothic"/>
                <a:ea typeface="+mn-ea"/>
                <a:cs typeface="Century Gothic"/>
              </a:rPr>
              <a:t>0800</a:t>
            </a:r>
            <a:r>
              <a:rPr sz="1350" b="1" kern="1200" dirty="0">
                <a:solidFill>
                  <a:prstClr val="black"/>
                </a:solidFill>
                <a:latin typeface="Century Gothic"/>
                <a:ea typeface="+mn-ea"/>
                <a:cs typeface="Century Gothic"/>
              </a:rPr>
              <a:t> </a:t>
            </a:r>
            <a:r>
              <a:rPr sz="1350" b="1" kern="1200" spc="-4" dirty="0">
                <a:solidFill>
                  <a:prstClr val="black"/>
                </a:solidFill>
                <a:latin typeface="Century Gothic"/>
                <a:ea typeface="+mn-ea"/>
                <a:cs typeface="Century Gothic"/>
              </a:rPr>
              <a:t>1111</a:t>
            </a:r>
            <a:endParaRPr sz="1350" kern="1200">
              <a:solidFill>
                <a:prstClr val="black"/>
              </a:solidFill>
              <a:latin typeface="Century Gothic"/>
              <a:ea typeface="+mn-ea"/>
              <a:cs typeface="Century Gothic"/>
            </a:endParaRPr>
          </a:p>
          <a:p>
            <a:pPr marL="523875" lvl="1" indent="-171450">
              <a:spcBef>
                <a:spcPts val="232"/>
              </a:spcBef>
              <a:buClr>
                <a:srgbClr val="62D236"/>
              </a:buClr>
              <a:buFont typeface="Arial"/>
              <a:buChar char="•"/>
              <a:tabLst>
                <a:tab pos="523875" algn="l"/>
                <a:tab pos="524351" algn="l"/>
              </a:tabLst>
            </a:pPr>
            <a:r>
              <a:rPr sz="1200" kern="1200" spc="-4" dirty="0">
                <a:solidFill>
                  <a:prstClr val="black"/>
                </a:solidFill>
                <a:latin typeface="Century Gothic"/>
                <a:ea typeface="+mn-ea"/>
                <a:cs typeface="Century Gothic"/>
              </a:rPr>
              <a:t>24 hour free helpline service for children </a:t>
            </a:r>
            <a:r>
              <a:rPr sz="1200" kern="1200" spc="-8" dirty="0">
                <a:solidFill>
                  <a:prstClr val="black"/>
                </a:solidFill>
                <a:latin typeface="Century Gothic"/>
                <a:ea typeface="+mn-ea"/>
                <a:cs typeface="Century Gothic"/>
              </a:rPr>
              <a:t>and </a:t>
            </a:r>
            <a:r>
              <a:rPr sz="1200" kern="1200" spc="-4" dirty="0">
                <a:solidFill>
                  <a:prstClr val="black"/>
                </a:solidFill>
                <a:latin typeface="Century Gothic"/>
                <a:ea typeface="+mn-ea"/>
                <a:cs typeface="Century Gothic"/>
              </a:rPr>
              <a:t>young</a:t>
            </a:r>
            <a:r>
              <a:rPr sz="1200" kern="1200" spc="60" dirty="0">
                <a:solidFill>
                  <a:prstClr val="black"/>
                </a:solidFill>
                <a:latin typeface="Century Gothic"/>
                <a:ea typeface="+mn-ea"/>
                <a:cs typeface="Century Gothic"/>
              </a:rPr>
              <a:t> </a:t>
            </a:r>
            <a:r>
              <a:rPr sz="1200" kern="1200" spc="-4" dirty="0">
                <a:solidFill>
                  <a:prstClr val="black"/>
                </a:solidFill>
                <a:latin typeface="Century Gothic"/>
                <a:ea typeface="+mn-ea"/>
                <a:cs typeface="Century Gothic"/>
              </a:rPr>
              <a:t>people</a:t>
            </a:r>
            <a:endParaRPr sz="1200" kern="1200">
              <a:solidFill>
                <a:prstClr val="black"/>
              </a:solidFill>
              <a:latin typeface="Century Gothic"/>
              <a:ea typeface="+mn-ea"/>
              <a:cs typeface="Century Gothic"/>
            </a:endParaRPr>
          </a:p>
        </p:txBody>
      </p:sp>
      <p:sp>
        <p:nvSpPr>
          <p:cNvPr id="14" name="object 14"/>
          <p:cNvSpPr/>
          <p:nvPr/>
        </p:nvSpPr>
        <p:spPr>
          <a:xfrm>
            <a:off x="6758178" y="1129379"/>
            <a:ext cx="1013746" cy="101793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6786753" y="2500839"/>
            <a:ext cx="1585913" cy="52674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p:nvPr/>
        </p:nvSpPr>
        <p:spPr>
          <a:xfrm>
            <a:off x="6650688" y="3245120"/>
            <a:ext cx="1600772" cy="70373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7" name="object 17"/>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Tree>
    <p:extLst>
      <p:ext uri="{BB962C8B-B14F-4D97-AF65-F5344CB8AC3E}">
        <p14:creationId xmlns:p14="http://schemas.microsoft.com/office/powerpoint/2010/main" val="9964142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9623" y="1189958"/>
            <a:ext cx="3460242" cy="17301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4808696" y="1189939"/>
            <a:ext cx="565680" cy="42426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4808697" y="2418664"/>
            <a:ext cx="606761" cy="60676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4859941" y="1808321"/>
            <a:ext cx="448628" cy="44862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txBox="1"/>
          <p:nvPr/>
        </p:nvSpPr>
        <p:spPr>
          <a:xfrm>
            <a:off x="811377" y="1283017"/>
            <a:ext cx="6472238" cy="2214196"/>
          </a:xfrm>
          <a:prstGeom prst="rect">
            <a:avLst/>
          </a:prstGeom>
        </p:spPr>
        <p:txBody>
          <a:bodyPr vert="horz" wrap="square" lIns="0" tIns="9525" rIns="0" bIns="0" rtlCol="0">
            <a:spAutoFit/>
          </a:bodyPr>
          <a:lstStyle/>
          <a:p>
            <a:pPr marR="673894" algn="r">
              <a:spcBef>
                <a:spcPts val="75"/>
              </a:spcBef>
            </a:pPr>
            <a:r>
              <a:rPr sz="1800" kern="1200" spc="-4" dirty="0">
                <a:solidFill>
                  <a:srgbClr val="00CC00"/>
                </a:solidFill>
                <a:ea typeface="+mn-ea"/>
                <a:hlinkClick r:id="rId6"/>
              </a:rPr>
              <a:t>@im_org</a:t>
            </a:r>
            <a:endParaRPr sz="1800" kern="1200">
              <a:solidFill>
                <a:prstClr val="black"/>
              </a:solidFill>
              <a:ea typeface="+mn-ea"/>
            </a:endParaRPr>
          </a:p>
          <a:p>
            <a:pPr>
              <a:spcBef>
                <a:spcPts val="30"/>
              </a:spcBef>
            </a:pPr>
            <a:endParaRPr sz="2175" kern="1200">
              <a:solidFill>
                <a:prstClr val="black"/>
              </a:solidFill>
              <a:latin typeface="Times New Roman"/>
              <a:ea typeface="+mn-ea"/>
              <a:cs typeface="Times New Roman"/>
            </a:endParaRPr>
          </a:p>
          <a:p>
            <a:pPr marR="66199" algn="r"/>
            <a:r>
              <a:rPr sz="1800" kern="1200" dirty="0">
                <a:solidFill>
                  <a:srgbClr val="00CC00"/>
                </a:solidFill>
                <a:ea typeface="+mn-ea"/>
                <a:hlinkClick r:id="rId7"/>
              </a:rPr>
              <a:t>Int</a:t>
            </a:r>
            <a:r>
              <a:rPr sz="1800" kern="1200" spc="-4" dirty="0">
                <a:solidFill>
                  <a:srgbClr val="00CC00"/>
                </a:solidFill>
                <a:ea typeface="+mn-ea"/>
                <a:hlinkClick r:id="rId7"/>
              </a:rPr>
              <a:t>ernetM</a:t>
            </a:r>
            <a:r>
              <a:rPr sz="1800" kern="1200" dirty="0">
                <a:solidFill>
                  <a:srgbClr val="00CC00"/>
                </a:solidFill>
                <a:ea typeface="+mn-ea"/>
                <a:hlinkClick r:id="rId7"/>
              </a:rPr>
              <a:t>att</a:t>
            </a:r>
            <a:r>
              <a:rPr sz="1800" kern="1200" spc="-4" dirty="0">
                <a:solidFill>
                  <a:srgbClr val="00CC00"/>
                </a:solidFill>
                <a:ea typeface="+mn-ea"/>
                <a:hlinkClick r:id="rId7"/>
              </a:rPr>
              <a:t>ers</a:t>
            </a:r>
            <a:endParaRPr sz="1800" kern="1200">
              <a:solidFill>
                <a:prstClr val="black"/>
              </a:solidFill>
              <a:ea typeface="+mn-ea"/>
            </a:endParaRPr>
          </a:p>
          <a:p>
            <a:pPr>
              <a:spcBef>
                <a:spcPts val="38"/>
              </a:spcBef>
            </a:pPr>
            <a:endParaRPr sz="2813" kern="1200">
              <a:solidFill>
                <a:prstClr val="black"/>
              </a:solidFill>
              <a:latin typeface="Times New Roman"/>
              <a:ea typeface="+mn-ea"/>
              <a:cs typeface="Times New Roman"/>
            </a:endParaRPr>
          </a:p>
          <a:p>
            <a:pPr marR="3810" algn="r"/>
            <a:r>
              <a:rPr sz="1800" kern="1200" dirty="0">
                <a:solidFill>
                  <a:srgbClr val="00CC00"/>
                </a:solidFill>
                <a:ea typeface="+mn-ea"/>
                <a:hlinkClick r:id="rId8"/>
              </a:rPr>
              <a:t>Internet</a:t>
            </a:r>
            <a:r>
              <a:rPr sz="1800" kern="1200" spc="-79" dirty="0">
                <a:solidFill>
                  <a:srgbClr val="00CC00"/>
                </a:solidFill>
                <a:ea typeface="+mn-ea"/>
                <a:hlinkClick r:id="rId8"/>
              </a:rPr>
              <a:t> </a:t>
            </a:r>
            <a:r>
              <a:rPr sz="1800" kern="1200" dirty="0">
                <a:solidFill>
                  <a:srgbClr val="00CC00"/>
                </a:solidFill>
                <a:ea typeface="+mn-ea"/>
                <a:hlinkClick r:id="rId8"/>
              </a:rPr>
              <a:t>Matters</a:t>
            </a:r>
            <a:endParaRPr sz="1800" kern="1200">
              <a:solidFill>
                <a:prstClr val="black"/>
              </a:solidFill>
              <a:ea typeface="+mn-ea"/>
            </a:endParaRPr>
          </a:p>
          <a:p>
            <a:pPr>
              <a:spcBef>
                <a:spcPts val="4"/>
              </a:spcBef>
            </a:pPr>
            <a:endParaRPr sz="2138" kern="1200">
              <a:solidFill>
                <a:prstClr val="black"/>
              </a:solidFill>
              <a:latin typeface="Times New Roman"/>
              <a:ea typeface="+mn-ea"/>
              <a:cs typeface="Times New Roman"/>
            </a:endParaRPr>
          </a:p>
          <a:p>
            <a:pPr marL="9525"/>
            <a:r>
              <a:rPr sz="1800" b="1" kern="1200" spc="-4" dirty="0">
                <a:solidFill>
                  <a:srgbClr val="00CC00"/>
                </a:solidFill>
                <a:ea typeface="+mn-ea"/>
              </a:rPr>
              <a:t>Helping parents keep their children safe</a:t>
            </a:r>
            <a:r>
              <a:rPr sz="1800" b="1" kern="1200" dirty="0">
                <a:solidFill>
                  <a:srgbClr val="00CC00"/>
                </a:solidFill>
                <a:ea typeface="+mn-ea"/>
              </a:rPr>
              <a:t> </a:t>
            </a:r>
            <a:r>
              <a:rPr sz="1800" b="1" kern="1200" spc="-4" dirty="0">
                <a:solidFill>
                  <a:srgbClr val="00CC00"/>
                </a:solidFill>
                <a:ea typeface="+mn-ea"/>
              </a:rPr>
              <a:t>online</a:t>
            </a:r>
            <a:endParaRPr sz="1800" kern="1200">
              <a:solidFill>
                <a:prstClr val="black"/>
              </a:solidFill>
              <a:ea typeface="+mn-ea"/>
            </a:endParaRPr>
          </a:p>
        </p:txBody>
      </p:sp>
    </p:spTree>
    <p:extLst>
      <p:ext uri="{BB962C8B-B14F-4D97-AF65-F5344CB8AC3E}">
        <p14:creationId xmlns:p14="http://schemas.microsoft.com/office/powerpoint/2010/main" val="2750963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830775" y="-22625"/>
            <a:ext cx="7551300" cy="8574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 sz="4400" b="0" i="0" u="none" strike="noStrike" cap="none">
                <a:solidFill>
                  <a:schemeClr val="dk1"/>
                </a:solidFill>
                <a:latin typeface="Calibri"/>
                <a:ea typeface="Calibri"/>
                <a:cs typeface="Calibri"/>
                <a:sym typeface="Calibri"/>
              </a:rPr>
              <a:t>	</a:t>
            </a:r>
            <a:r>
              <a:rPr lang="en" sz="4400" b="1" i="0" u="none" strike="noStrike" cap="none">
                <a:solidFill>
                  <a:schemeClr val="lt1"/>
                </a:solidFill>
                <a:latin typeface="Calibri"/>
                <a:ea typeface="Calibri"/>
                <a:cs typeface="Calibri"/>
                <a:sym typeface="Calibri"/>
              </a:rPr>
              <a:t>Report and Support </a:t>
            </a:r>
            <a:endParaRPr sz="4400" b="0" i="0" u="none" strike="noStrike" cap="none">
              <a:solidFill>
                <a:schemeClr val="dk1"/>
              </a:solidFill>
              <a:latin typeface="Calibri"/>
              <a:ea typeface="Calibri"/>
              <a:cs typeface="Calibri"/>
              <a:sym typeface="Calibri"/>
            </a:endParaRPr>
          </a:p>
        </p:txBody>
      </p:sp>
      <p:pic>
        <p:nvPicPr>
          <p:cNvPr id="682" name="Shape 6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1657350"/>
            <a:ext cx="2819400" cy="829200"/>
          </a:xfrm>
          <a:prstGeom prst="rect">
            <a:avLst/>
          </a:prstGeom>
          <a:noFill/>
          <a:ln>
            <a:noFill/>
          </a:ln>
          <a:effectLst>
            <a:outerShdw blurRad="57150" dist="50800" dir="2700000" algn="tl" rotWithShape="0">
              <a:srgbClr val="000000">
                <a:alpha val="40000"/>
              </a:srgbClr>
            </a:outerShdw>
          </a:effectLst>
        </p:spPr>
      </p:pic>
      <p:sp>
        <p:nvSpPr>
          <p:cNvPr id="683" name="Shape 683"/>
          <p:cNvSpPr txBox="1"/>
          <p:nvPr/>
        </p:nvSpPr>
        <p:spPr>
          <a:xfrm>
            <a:off x="3581400" y="1600200"/>
            <a:ext cx="4648200" cy="1315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Report suspected online grooming – </a:t>
            </a:r>
            <a:r>
              <a:rPr lang="en" sz="1800">
                <a:solidFill>
                  <a:schemeClr val="dk1"/>
                </a:solidFill>
                <a:latin typeface="Calibri"/>
                <a:ea typeface="Calibri"/>
                <a:cs typeface="Calibri"/>
                <a:sym typeface="Calibri"/>
              </a:rPr>
              <a:t>this could include sexual chat, a child being asked to do something that makes them feel uncomfortable or someone insisting on meeting up .</a:t>
            </a:r>
            <a:endParaRPr/>
          </a:p>
          <a:p>
            <a:pPr marL="0" marR="0" lvl="0" indent="0" algn="l" rtl="0">
              <a:spcBef>
                <a:spcPts val="0"/>
              </a:spcBef>
              <a:spcAft>
                <a:spcPts val="0"/>
              </a:spcAft>
              <a:buNone/>
            </a:pPr>
            <a:endParaRPr sz="1800" b="1" u="sng">
              <a:solidFill>
                <a:schemeClr val="hlink"/>
              </a:solidFill>
              <a:latin typeface="Calibri"/>
              <a:ea typeface="Calibri"/>
              <a:cs typeface="Calibri"/>
              <a:sym typeface="Calibri"/>
              <a:hlinkClick r:id="rId4"/>
            </a:endParaRPr>
          </a:p>
          <a:p>
            <a:pPr marL="0" marR="0" lvl="0" indent="0" algn="l" rtl="0">
              <a:spcBef>
                <a:spcPts val="0"/>
              </a:spcBef>
              <a:spcAft>
                <a:spcPts val="0"/>
              </a:spcAft>
              <a:buNone/>
            </a:pPr>
            <a:r>
              <a:rPr lang="en" sz="1800" b="1" u="sng">
                <a:solidFill>
                  <a:schemeClr val="hlink"/>
                </a:solidFill>
                <a:latin typeface="Calibri"/>
                <a:ea typeface="Calibri"/>
                <a:cs typeface="Calibri"/>
                <a:sym typeface="Calibri"/>
                <a:hlinkClick r:id="rId4"/>
              </a:rPr>
              <a:t>www.ceop.police.uk</a:t>
            </a:r>
            <a:r>
              <a:rPr lang="en"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p:txBody>
      </p:sp>
      <p:pic>
        <p:nvPicPr>
          <p:cNvPr id="684" name="Shape 684" descr="ChildLine">
            <a:hlinkClick r:id="rId5"/>
          </p:cNvPr>
          <p:cNvPicPr preferRelativeResize="0"/>
          <p:nvPr/>
        </p:nvPicPr>
        <p:blipFill rotWithShape="1">
          <a:blip r:embed="rId6">
            <a:alphaModFix/>
          </a:blip>
          <a:srcRect/>
          <a:stretch/>
        </p:blipFill>
        <p:spPr>
          <a:xfrm>
            <a:off x="685800" y="3600450"/>
            <a:ext cx="3000300" cy="918300"/>
          </a:xfrm>
          <a:prstGeom prst="rect">
            <a:avLst/>
          </a:prstGeom>
          <a:noFill/>
          <a:ln>
            <a:noFill/>
          </a:ln>
        </p:spPr>
      </p:pic>
      <p:sp>
        <p:nvSpPr>
          <p:cNvPr id="685" name="Shape 685"/>
          <p:cNvSpPr txBox="1"/>
          <p:nvPr/>
        </p:nvSpPr>
        <p:spPr>
          <a:xfrm>
            <a:off x="3810000" y="3714750"/>
            <a:ext cx="4648200" cy="4845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24 hour confidential helpline </a:t>
            </a:r>
            <a:r>
              <a:rPr lang="en" sz="1800">
                <a:solidFill>
                  <a:schemeClr val="dk1"/>
                </a:solidFill>
                <a:latin typeface="Calibri"/>
                <a:ea typeface="Calibri"/>
                <a:cs typeface="Calibri"/>
                <a:sym typeface="Calibri"/>
              </a:rPr>
              <a:t>for children and young people .</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10" name="object 10"/>
          <p:cNvSpPr txBox="1">
            <a:spLocks noGrp="1"/>
          </p:cNvSpPr>
          <p:nvPr>
            <p:ph type="title"/>
          </p:nvPr>
        </p:nvSpPr>
        <p:spPr>
          <a:xfrm>
            <a:off x="1113780" y="330137"/>
            <a:ext cx="6935035" cy="355867"/>
          </a:xfrm>
          <a:prstGeom prst="rect">
            <a:avLst/>
          </a:prstGeom>
        </p:spPr>
        <p:txBody>
          <a:bodyPr vert="horz" wrap="square" lIns="0" tIns="9525" rIns="0" bIns="0" rtlCol="0">
            <a:spAutoFit/>
          </a:bodyPr>
          <a:lstStyle/>
          <a:p>
            <a:pPr marL="9525">
              <a:spcBef>
                <a:spcPts val="75"/>
              </a:spcBef>
            </a:pPr>
            <a:r>
              <a:rPr b="1" spc="-4" dirty="0">
                <a:latin typeface="Georgia" panose="02040502050405020303" pitchFamily="18" charset="0"/>
              </a:rPr>
              <a:t>Penetration rate: </a:t>
            </a:r>
            <a:r>
              <a:rPr b="1" spc="-45" dirty="0">
                <a:latin typeface="Georgia" panose="02040502050405020303" pitchFamily="18" charset="0"/>
              </a:rPr>
              <a:t>Years </a:t>
            </a:r>
            <a:r>
              <a:rPr b="1" dirty="0">
                <a:latin typeface="Georgia" panose="02040502050405020303" pitchFamily="18" charset="0"/>
              </a:rPr>
              <a:t>to </a:t>
            </a:r>
            <a:r>
              <a:rPr b="1" spc="-4" dirty="0">
                <a:latin typeface="Georgia" panose="02040502050405020303" pitchFamily="18" charset="0"/>
              </a:rPr>
              <a:t>reach </a:t>
            </a:r>
            <a:r>
              <a:rPr b="1" dirty="0">
                <a:latin typeface="Georgia" panose="02040502050405020303" pitchFamily="18" charset="0"/>
              </a:rPr>
              <a:t>c.50m </a:t>
            </a:r>
            <a:r>
              <a:rPr b="1" spc="-4" dirty="0">
                <a:latin typeface="Georgia" panose="02040502050405020303" pitchFamily="18" charset="0"/>
              </a:rPr>
              <a:t>users</a:t>
            </a:r>
          </a:p>
        </p:txBody>
      </p:sp>
      <p:sp>
        <p:nvSpPr>
          <p:cNvPr id="11" name="object 11"/>
          <p:cNvSpPr/>
          <p:nvPr/>
        </p:nvSpPr>
        <p:spPr>
          <a:xfrm>
            <a:off x="6280785" y="1376267"/>
            <a:ext cx="1957864" cy="119148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12" name="object 12"/>
          <p:cNvSpPr/>
          <p:nvPr/>
        </p:nvSpPr>
        <p:spPr>
          <a:xfrm>
            <a:off x="6470999" y="2757497"/>
            <a:ext cx="1577816" cy="531019"/>
          </a:xfrm>
          <a:custGeom>
            <a:avLst/>
            <a:gdLst/>
            <a:ahLst/>
            <a:cxnLst/>
            <a:rect l="l" t="t" r="r" b="b"/>
            <a:pathLst>
              <a:path w="2103754" h="708025">
                <a:moveTo>
                  <a:pt x="0" y="707885"/>
                </a:moveTo>
                <a:lnTo>
                  <a:pt x="2103501" y="707885"/>
                </a:lnTo>
                <a:lnTo>
                  <a:pt x="2103501" y="0"/>
                </a:lnTo>
                <a:lnTo>
                  <a:pt x="0" y="0"/>
                </a:lnTo>
                <a:lnTo>
                  <a:pt x="0" y="707885"/>
                </a:lnTo>
                <a:close/>
              </a:path>
            </a:pathLst>
          </a:custGeom>
          <a:ln w="28575">
            <a:solidFill>
              <a:srgbClr val="006FC0"/>
            </a:solidFill>
          </a:ln>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14" name="object 14"/>
          <p:cNvSpPr txBox="1"/>
          <p:nvPr/>
        </p:nvSpPr>
        <p:spPr>
          <a:xfrm>
            <a:off x="6537960" y="2754820"/>
            <a:ext cx="1443514" cy="470802"/>
          </a:xfrm>
          <a:prstGeom prst="rect">
            <a:avLst/>
          </a:prstGeom>
        </p:spPr>
        <p:txBody>
          <a:bodyPr vert="horz" wrap="square" lIns="0" tIns="9049" rIns="0" bIns="0" rtlCol="0">
            <a:spAutoFit/>
          </a:bodyPr>
          <a:lstStyle/>
          <a:p>
            <a:pPr marL="9525">
              <a:spcBef>
                <a:spcPts val="71"/>
              </a:spcBef>
            </a:pPr>
            <a:r>
              <a:rPr sz="3000" b="1" kern="1200" spc="-8" dirty="0">
                <a:solidFill>
                  <a:srgbClr val="FF0066"/>
                </a:solidFill>
                <a:latin typeface="Georgia" panose="02040502050405020303" pitchFamily="18" charset="0"/>
                <a:ea typeface="+mn-ea"/>
                <a:cs typeface="Century Gothic"/>
              </a:rPr>
              <a:t>14</a:t>
            </a:r>
            <a:r>
              <a:rPr sz="3000" b="1" kern="1200" spc="-49" dirty="0">
                <a:solidFill>
                  <a:srgbClr val="FF0066"/>
                </a:solidFill>
                <a:latin typeface="Georgia" panose="02040502050405020303" pitchFamily="18" charset="0"/>
                <a:ea typeface="+mn-ea"/>
                <a:cs typeface="Century Gothic"/>
              </a:rPr>
              <a:t> </a:t>
            </a:r>
            <a:r>
              <a:rPr sz="3000" b="1" kern="1200" spc="-8" dirty="0">
                <a:solidFill>
                  <a:srgbClr val="FF0066"/>
                </a:solidFill>
                <a:latin typeface="Georgia" panose="02040502050405020303" pitchFamily="18" charset="0"/>
                <a:ea typeface="+mn-ea"/>
                <a:cs typeface="Century Gothic"/>
              </a:rPr>
              <a:t>days</a:t>
            </a:r>
            <a:endParaRPr sz="3000" kern="1200" dirty="0">
              <a:solidFill>
                <a:prstClr val="black"/>
              </a:solidFill>
              <a:latin typeface="Georgia" panose="02040502050405020303" pitchFamily="18" charset="0"/>
              <a:ea typeface="+mn-ea"/>
              <a:cs typeface="Century Gothic"/>
            </a:endParaRPr>
          </a:p>
        </p:txBody>
      </p:sp>
      <p:sp>
        <p:nvSpPr>
          <p:cNvPr id="16" name="object 16"/>
          <p:cNvSpPr/>
          <p:nvPr/>
        </p:nvSpPr>
        <p:spPr>
          <a:xfrm>
            <a:off x="7734681" y="2674620"/>
            <a:ext cx="565784" cy="80238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17" name="object 17"/>
          <p:cNvSpPr txBox="1"/>
          <p:nvPr/>
        </p:nvSpPr>
        <p:spPr>
          <a:xfrm>
            <a:off x="4763" y="4740097"/>
            <a:ext cx="9134475" cy="193803"/>
          </a:xfrm>
          <a:prstGeom prst="rect">
            <a:avLst/>
          </a:prstGeom>
        </p:spPr>
        <p:txBody>
          <a:bodyPr vert="horz" wrap="square" lIns="0" tIns="9049" rIns="0" bIns="0" rtlCol="0">
            <a:spAutoFit/>
          </a:bodyPr>
          <a:lstStyle/>
          <a:p>
            <a:pPr marL="6055994">
              <a:spcBef>
                <a:spcPts val="71"/>
              </a:spcBef>
            </a:pPr>
            <a:r>
              <a:rPr sz="1200" kern="1200" spc="-4" dirty="0">
                <a:solidFill>
                  <a:prstClr val="black"/>
                </a:solidFill>
                <a:latin typeface="Georgia" panose="02040502050405020303" pitchFamily="18" charset="0"/>
                <a:ea typeface="+mn-ea"/>
                <a:cs typeface="Century Gothic"/>
              </a:rPr>
              <a:t>L. Rosen,</a:t>
            </a:r>
            <a:r>
              <a:rPr sz="1200" kern="1200" spc="-8" dirty="0">
                <a:solidFill>
                  <a:prstClr val="black"/>
                </a:solidFill>
                <a:latin typeface="Georgia" panose="02040502050405020303" pitchFamily="18" charset="0"/>
                <a:ea typeface="+mn-ea"/>
                <a:cs typeface="Century Gothic"/>
              </a:rPr>
              <a:t> 2014</a:t>
            </a:r>
            <a:endParaRPr sz="1200" kern="1200">
              <a:solidFill>
                <a:prstClr val="black"/>
              </a:solidFill>
              <a:latin typeface="Georgia" panose="02040502050405020303" pitchFamily="18" charset="0"/>
              <a:ea typeface="+mn-ea"/>
              <a:cs typeface="Century Gothic"/>
            </a:endParaRPr>
          </a:p>
        </p:txBody>
      </p:sp>
      <p:sp>
        <p:nvSpPr>
          <p:cNvPr id="18" name="object 18"/>
          <p:cNvSpPr/>
          <p:nvPr/>
        </p:nvSpPr>
        <p:spPr>
          <a:xfrm>
            <a:off x="916468" y="2099452"/>
            <a:ext cx="869336" cy="69546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19" name="object 19"/>
          <p:cNvSpPr/>
          <p:nvPr/>
        </p:nvSpPr>
        <p:spPr>
          <a:xfrm>
            <a:off x="2166875" y="1108785"/>
            <a:ext cx="637338" cy="60193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0" name="object 20"/>
          <p:cNvSpPr/>
          <p:nvPr/>
        </p:nvSpPr>
        <p:spPr>
          <a:xfrm>
            <a:off x="2258845" y="3094159"/>
            <a:ext cx="513764" cy="71927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1" name="object 21"/>
          <p:cNvSpPr/>
          <p:nvPr/>
        </p:nvSpPr>
        <p:spPr>
          <a:xfrm>
            <a:off x="3232978" y="2155346"/>
            <a:ext cx="372092" cy="59947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2" name="object 22"/>
          <p:cNvSpPr/>
          <p:nvPr/>
        </p:nvSpPr>
        <p:spPr>
          <a:xfrm>
            <a:off x="258724" y="1166489"/>
            <a:ext cx="386413" cy="71050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3" name="object 23"/>
          <p:cNvSpPr/>
          <p:nvPr/>
        </p:nvSpPr>
        <p:spPr>
          <a:xfrm>
            <a:off x="286720" y="3054553"/>
            <a:ext cx="358427" cy="732098"/>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4" name="object 24"/>
          <p:cNvSpPr/>
          <p:nvPr/>
        </p:nvSpPr>
        <p:spPr>
          <a:xfrm>
            <a:off x="3906964" y="3054572"/>
            <a:ext cx="714375" cy="47148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5" name="object 25"/>
          <p:cNvSpPr/>
          <p:nvPr/>
        </p:nvSpPr>
        <p:spPr>
          <a:xfrm>
            <a:off x="794194" y="3863473"/>
            <a:ext cx="854392" cy="85439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6" name="object 26"/>
          <p:cNvSpPr/>
          <p:nvPr/>
        </p:nvSpPr>
        <p:spPr>
          <a:xfrm>
            <a:off x="3129630" y="3953971"/>
            <a:ext cx="950747" cy="63621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7" name="object 27"/>
          <p:cNvSpPr/>
          <p:nvPr/>
        </p:nvSpPr>
        <p:spPr>
          <a:xfrm>
            <a:off x="380618" y="747522"/>
            <a:ext cx="1314450" cy="1269873"/>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8" name="object 28"/>
          <p:cNvSpPr/>
          <p:nvPr/>
        </p:nvSpPr>
        <p:spPr>
          <a:xfrm>
            <a:off x="581977" y="948690"/>
            <a:ext cx="911543" cy="868204"/>
          </a:xfrm>
          <a:custGeom>
            <a:avLst/>
            <a:gdLst/>
            <a:ahLst/>
            <a:cxnLst/>
            <a:rect l="l" t="t" r="r" b="b"/>
            <a:pathLst>
              <a:path w="1215389" h="1157605">
                <a:moveTo>
                  <a:pt x="607695" y="0"/>
                </a:moveTo>
                <a:lnTo>
                  <a:pt x="557852" y="1919"/>
                </a:lnTo>
                <a:lnTo>
                  <a:pt x="509120" y="7577"/>
                </a:lnTo>
                <a:lnTo>
                  <a:pt x="461654" y="16825"/>
                </a:lnTo>
                <a:lnTo>
                  <a:pt x="415610" y="29514"/>
                </a:lnTo>
                <a:lnTo>
                  <a:pt x="371146" y="45495"/>
                </a:lnTo>
                <a:lnTo>
                  <a:pt x="328417" y="64619"/>
                </a:lnTo>
                <a:lnTo>
                  <a:pt x="287580" y="86736"/>
                </a:lnTo>
                <a:lnTo>
                  <a:pt x="248791" y="111699"/>
                </a:lnTo>
                <a:lnTo>
                  <a:pt x="212207" y="139356"/>
                </a:lnTo>
                <a:lnTo>
                  <a:pt x="177984" y="169560"/>
                </a:lnTo>
                <a:lnTo>
                  <a:pt x="146278" y="202162"/>
                </a:lnTo>
                <a:lnTo>
                  <a:pt x="117245" y="237012"/>
                </a:lnTo>
                <a:lnTo>
                  <a:pt x="91043" y="273961"/>
                </a:lnTo>
                <a:lnTo>
                  <a:pt x="67826" y="312861"/>
                </a:lnTo>
                <a:lnTo>
                  <a:pt x="47753" y="353562"/>
                </a:lnTo>
                <a:lnTo>
                  <a:pt x="30979" y="395914"/>
                </a:lnTo>
                <a:lnTo>
                  <a:pt x="17660" y="439770"/>
                </a:lnTo>
                <a:lnTo>
                  <a:pt x="7953" y="484980"/>
                </a:lnTo>
                <a:lnTo>
                  <a:pt x="2014" y="531395"/>
                </a:lnTo>
                <a:lnTo>
                  <a:pt x="0" y="578865"/>
                </a:lnTo>
                <a:lnTo>
                  <a:pt x="2014" y="626335"/>
                </a:lnTo>
                <a:lnTo>
                  <a:pt x="7953" y="672747"/>
                </a:lnTo>
                <a:lnTo>
                  <a:pt x="17660" y="717953"/>
                </a:lnTo>
                <a:lnTo>
                  <a:pt x="30979" y="761803"/>
                </a:lnTo>
                <a:lnTo>
                  <a:pt x="47753" y="804150"/>
                </a:lnTo>
                <a:lnTo>
                  <a:pt x="67826" y="844843"/>
                </a:lnTo>
                <a:lnTo>
                  <a:pt x="91043" y="883734"/>
                </a:lnTo>
                <a:lnTo>
                  <a:pt x="117245" y="920674"/>
                </a:lnTo>
                <a:lnTo>
                  <a:pt x="146278" y="955515"/>
                </a:lnTo>
                <a:lnTo>
                  <a:pt x="177984" y="988107"/>
                </a:lnTo>
                <a:lnTo>
                  <a:pt x="212207" y="1018302"/>
                </a:lnTo>
                <a:lnTo>
                  <a:pt x="248791" y="1045950"/>
                </a:lnTo>
                <a:lnTo>
                  <a:pt x="287580" y="1070903"/>
                </a:lnTo>
                <a:lnTo>
                  <a:pt x="328417" y="1093012"/>
                </a:lnTo>
                <a:lnTo>
                  <a:pt x="371146" y="1112129"/>
                </a:lnTo>
                <a:lnTo>
                  <a:pt x="415610" y="1128103"/>
                </a:lnTo>
                <a:lnTo>
                  <a:pt x="461654" y="1140787"/>
                </a:lnTo>
                <a:lnTo>
                  <a:pt x="509120" y="1150031"/>
                </a:lnTo>
                <a:lnTo>
                  <a:pt x="557852" y="1155686"/>
                </a:lnTo>
                <a:lnTo>
                  <a:pt x="607695" y="1157604"/>
                </a:lnTo>
                <a:lnTo>
                  <a:pt x="657522" y="1155686"/>
                </a:lnTo>
                <a:lnTo>
                  <a:pt x="706241" y="1150031"/>
                </a:lnTo>
                <a:lnTo>
                  <a:pt x="753695" y="1140787"/>
                </a:lnTo>
                <a:lnTo>
                  <a:pt x="799727" y="1128103"/>
                </a:lnTo>
                <a:lnTo>
                  <a:pt x="844180" y="1112129"/>
                </a:lnTo>
                <a:lnTo>
                  <a:pt x="886900" y="1093012"/>
                </a:lnTo>
                <a:lnTo>
                  <a:pt x="927728" y="1070903"/>
                </a:lnTo>
                <a:lnTo>
                  <a:pt x="966509" y="1045950"/>
                </a:lnTo>
                <a:lnTo>
                  <a:pt x="1003086" y="1018302"/>
                </a:lnTo>
                <a:lnTo>
                  <a:pt x="1037304" y="988107"/>
                </a:lnTo>
                <a:lnTo>
                  <a:pt x="1069005" y="955515"/>
                </a:lnTo>
                <a:lnTo>
                  <a:pt x="1098032" y="920674"/>
                </a:lnTo>
                <a:lnTo>
                  <a:pt x="1124231" y="883734"/>
                </a:lnTo>
                <a:lnTo>
                  <a:pt x="1147444" y="844843"/>
                </a:lnTo>
                <a:lnTo>
                  <a:pt x="1167514" y="804150"/>
                </a:lnTo>
                <a:lnTo>
                  <a:pt x="1184287" y="761803"/>
                </a:lnTo>
                <a:lnTo>
                  <a:pt x="1197604" y="717953"/>
                </a:lnTo>
                <a:lnTo>
                  <a:pt x="1207310" y="672747"/>
                </a:lnTo>
                <a:lnTo>
                  <a:pt x="1213248" y="626335"/>
                </a:lnTo>
                <a:lnTo>
                  <a:pt x="1215263" y="578865"/>
                </a:lnTo>
                <a:lnTo>
                  <a:pt x="1213248" y="531395"/>
                </a:lnTo>
                <a:lnTo>
                  <a:pt x="1207310" y="484980"/>
                </a:lnTo>
                <a:lnTo>
                  <a:pt x="1197604" y="439770"/>
                </a:lnTo>
                <a:lnTo>
                  <a:pt x="1184287" y="395914"/>
                </a:lnTo>
                <a:lnTo>
                  <a:pt x="1167514" y="353562"/>
                </a:lnTo>
                <a:lnTo>
                  <a:pt x="1147444" y="312861"/>
                </a:lnTo>
                <a:lnTo>
                  <a:pt x="1124231" y="273961"/>
                </a:lnTo>
                <a:lnTo>
                  <a:pt x="1098032" y="237012"/>
                </a:lnTo>
                <a:lnTo>
                  <a:pt x="1069005" y="202162"/>
                </a:lnTo>
                <a:lnTo>
                  <a:pt x="1037304" y="169560"/>
                </a:lnTo>
                <a:lnTo>
                  <a:pt x="1003086" y="139356"/>
                </a:lnTo>
                <a:lnTo>
                  <a:pt x="966509" y="111699"/>
                </a:lnTo>
                <a:lnTo>
                  <a:pt x="927728" y="86736"/>
                </a:lnTo>
                <a:lnTo>
                  <a:pt x="886900" y="64619"/>
                </a:lnTo>
                <a:lnTo>
                  <a:pt x="844180" y="45495"/>
                </a:lnTo>
                <a:lnTo>
                  <a:pt x="799727" y="29514"/>
                </a:lnTo>
                <a:lnTo>
                  <a:pt x="753695" y="16825"/>
                </a:lnTo>
                <a:lnTo>
                  <a:pt x="706241" y="7577"/>
                </a:lnTo>
                <a:lnTo>
                  <a:pt x="657522" y="1919"/>
                </a:lnTo>
                <a:lnTo>
                  <a:pt x="607695" y="0"/>
                </a:lnTo>
                <a:close/>
              </a:path>
            </a:pathLst>
          </a:custGeom>
          <a:solidFill>
            <a:srgbClr val="FF0066"/>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29" name="object 29"/>
          <p:cNvSpPr txBox="1"/>
          <p:nvPr/>
        </p:nvSpPr>
        <p:spPr>
          <a:xfrm>
            <a:off x="728143" y="1166489"/>
            <a:ext cx="629517" cy="378469"/>
          </a:xfrm>
          <a:prstGeom prst="rect">
            <a:avLst/>
          </a:prstGeom>
        </p:spPr>
        <p:txBody>
          <a:bodyPr vert="horz" wrap="square" lIns="0" tIns="9049" rIns="0" bIns="0" rtlCol="0">
            <a:spAutoFit/>
          </a:bodyPr>
          <a:lstStyle/>
          <a:p>
            <a:pPr marL="9525" marR="3810" indent="72866">
              <a:spcBef>
                <a:spcPts val="71"/>
              </a:spcBef>
            </a:pPr>
            <a:r>
              <a:rPr sz="1200" b="1" kern="1200" spc="-41" dirty="0">
                <a:solidFill>
                  <a:srgbClr val="FFFFFF"/>
                </a:solidFill>
                <a:latin typeface="Georgia" panose="02040502050405020303" pitchFamily="18" charset="0"/>
                <a:ea typeface="+mn-ea"/>
                <a:cs typeface="Arial Narrow"/>
              </a:rPr>
              <a:t>Radio  </a:t>
            </a:r>
            <a:r>
              <a:rPr sz="1200" b="1" kern="1200" spc="-11" dirty="0">
                <a:solidFill>
                  <a:srgbClr val="FFFFFF"/>
                </a:solidFill>
                <a:latin typeface="Georgia" panose="02040502050405020303" pitchFamily="18" charset="0"/>
                <a:ea typeface="+mn-ea"/>
                <a:cs typeface="Arial Narrow"/>
              </a:rPr>
              <a:t>38</a:t>
            </a:r>
            <a:r>
              <a:rPr sz="1200" b="1" kern="1200" spc="-71" dirty="0">
                <a:solidFill>
                  <a:srgbClr val="FFFFFF"/>
                </a:solidFill>
                <a:latin typeface="Georgia" panose="02040502050405020303" pitchFamily="18" charset="0"/>
                <a:ea typeface="+mn-ea"/>
                <a:cs typeface="Arial Narrow"/>
              </a:rPr>
              <a:t> </a:t>
            </a:r>
            <a:r>
              <a:rPr sz="1200" b="1" kern="1200" spc="-49" dirty="0">
                <a:solidFill>
                  <a:srgbClr val="FFFFFF"/>
                </a:solidFill>
                <a:latin typeface="Georgia" panose="02040502050405020303" pitchFamily="18" charset="0"/>
                <a:ea typeface="+mn-ea"/>
                <a:cs typeface="Arial Narrow"/>
              </a:rPr>
              <a:t>years</a:t>
            </a:r>
            <a:endParaRPr sz="1200" kern="1200" dirty="0">
              <a:solidFill>
                <a:prstClr val="black"/>
              </a:solidFill>
              <a:latin typeface="Georgia" panose="02040502050405020303" pitchFamily="18" charset="0"/>
              <a:ea typeface="+mn-ea"/>
              <a:cs typeface="Arial Narrow"/>
            </a:endParaRPr>
          </a:p>
        </p:txBody>
      </p:sp>
      <p:sp>
        <p:nvSpPr>
          <p:cNvPr id="30" name="object 30"/>
          <p:cNvSpPr/>
          <p:nvPr/>
        </p:nvSpPr>
        <p:spPr>
          <a:xfrm>
            <a:off x="2492883" y="754379"/>
            <a:ext cx="1313307" cy="1269873"/>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31" name="object 31"/>
          <p:cNvSpPr/>
          <p:nvPr/>
        </p:nvSpPr>
        <p:spPr>
          <a:xfrm>
            <a:off x="2693575" y="954977"/>
            <a:ext cx="911543" cy="868204"/>
          </a:xfrm>
          <a:custGeom>
            <a:avLst/>
            <a:gdLst/>
            <a:ahLst/>
            <a:cxnLst/>
            <a:rect l="l" t="t" r="r" b="b"/>
            <a:pathLst>
              <a:path w="1215389" h="1157605">
                <a:moveTo>
                  <a:pt x="607694" y="0"/>
                </a:moveTo>
                <a:lnTo>
                  <a:pt x="557849" y="1918"/>
                </a:lnTo>
                <a:lnTo>
                  <a:pt x="509113" y="7573"/>
                </a:lnTo>
                <a:lnTo>
                  <a:pt x="461645" y="16817"/>
                </a:lnTo>
                <a:lnTo>
                  <a:pt x="415600" y="29501"/>
                </a:lnTo>
                <a:lnTo>
                  <a:pt x="371135" y="45475"/>
                </a:lnTo>
                <a:lnTo>
                  <a:pt x="328406" y="64592"/>
                </a:lnTo>
                <a:lnTo>
                  <a:pt x="287569" y="86701"/>
                </a:lnTo>
                <a:lnTo>
                  <a:pt x="248780" y="111654"/>
                </a:lnTo>
                <a:lnTo>
                  <a:pt x="212197" y="139302"/>
                </a:lnTo>
                <a:lnTo>
                  <a:pt x="177974" y="169497"/>
                </a:lnTo>
                <a:lnTo>
                  <a:pt x="146269" y="202089"/>
                </a:lnTo>
                <a:lnTo>
                  <a:pt x="117238" y="236930"/>
                </a:lnTo>
                <a:lnTo>
                  <a:pt x="91037" y="273870"/>
                </a:lnTo>
                <a:lnTo>
                  <a:pt x="67822" y="312761"/>
                </a:lnTo>
                <a:lnTo>
                  <a:pt x="47750" y="353454"/>
                </a:lnTo>
                <a:lnTo>
                  <a:pt x="30976" y="395801"/>
                </a:lnTo>
                <a:lnTo>
                  <a:pt x="17658" y="439651"/>
                </a:lnTo>
                <a:lnTo>
                  <a:pt x="7952" y="484857"/>
                </a:lnTo>
                <a:lnTo>
                  <a:pt x="2014" y="531269"/>
                </a:lnTo>
                <a:lnTo>
                  <a:pt x="0" y="578738"/>
                </a:lnTo>
                <a:lnTo>
                  <a:pt x="2014" y="626209"/>
                </a:lnTo>
                <a:lnTo>
                  <a:pt x="7952" y="672624"/>
                </a:lnTo>
                <a:lnTo>
                  <a:pt x="17658" y="717834"/>
                </a:lnTo>
                <a:lnTo>
                  <a:pt x="30976" y="761690"/>
                </a:lnTo>
                <a:lnTo>
                  <a:pt x="47750" y="804042"/>
                </a:lnTo>
                <a:lnTo>
                  <a:pt x="67822" y="844743"/>
                </a:lnTo>
                <a:lnTo>
                  <a:pt x="91037" y="883643"/>
                </a:lnTo>
                <a:lnTo>
                  <a:pt x="117238" y="920592"/>
                </a:lnTo>
                <a:lnTo>
                  <a:pt x="146269" y="955442"/>
                </a:lnTo>
                <a:lnTo>
                  <a:pt x="177974" y="988044"/>
                </a:lnTo>
                <a:lnTo>
                  <a:pt x="212197" y="1018248"/>
                </a:lnTo>
                <a:lnTo>
                  <a:pt x="248780" y="1045905"/>
                </a:lnTo>
                <a:lnTo>
                  <a:pt x="287569" y="1070868"/>
                </a:lnTo>
                <a:lnTo>
                  <a:pt x="328406" y="1092985"/>
                </a:lnTo>
                <a:lnTo>
                  <a:pt x="371135" y="1112109"/>
                </a:lnTo>
                <a:lnTo>
                  <a:pt x="415600" y="1128090"/>
                </a:lnTo>
                <a:lnTo>
                  <a:pt x="461645" y="1140779"/>
                </a:lnTo>
                <a:lnTo>
                  <a:pt x="509113" y="1150027"/>
                </a:lnTo>
                <a:lnTo>
                  <a:pt x="557849" y="1155685"/>
                </a:lnTo>
                <a:lnTo>
                  <a:pt x="607694" y="1157605"/>
                </a:lnTo>
                <a:lnTo>
                  <a:pt x="657522" y="1155685"/>
                </a:lnTo>
                <a:lnTo>
                  <a:pt x="706241" y="1150027"/>
                </a:lnTo>
                <a:lnTo>
                  <a:pt x="753695" y="1140779"/>
                </a:lnTo>
                <a:lnTo>
                  <a:pt x="799727" y="1128090"/>
                </a:lnTo>
                <a:lnTo>
                  <a:pt x="844180" y="1112109"/>
                </a:lnTo>
                <a:lnTo>
                  <a:pt x="886900" y="1092985"/>
                </a:lnTo>
                <a:lnTo>
                  <a:pt x="927728" y="1070868"/>
                </a:lnTo>
                <a:lnTo>
                  <a:pt x="966509" y="1045905"/>
                </a:lnTo>
                <a:lnTo>
                  <a:pt x="1003086" y="1018248"/>
                </a:lnTo>
                <a:lnTo>
                  <a:pt x="1037304" y="988044"/>
                </a:lnTo>
                <a:lnTo>
                  <a:pt x="1069005" y="955442"/>
                </a:lnTo>
                <a:lnTo>
                  <a:pt x="1098032" y="920592"/>
                </a:lnTo>
                <a:lnTo>
                  <a:pt x="1124231" y="883643"/>
                </a:lnTo>
                <a:lnTo>
                  <a:pt x="1147444" y="844743"/>
                </a:lnTo>
                <a:lnTo>
                  <a:pt x="1167514" y="804042"/>
                </a:lnTo>
                <a:lnTo>
                  <a:pt x="1184287" y="761690"/>
                </a:lnTo>
                <a:lnTo>
                  <a:pt x="1197604" y="717834"/>
                </a:lnTo>
                <a:lnTo>
                  <a:pt x="1207310" y="672624"/>
                </a:lnTo>
                <a:lnTo>
                  <a:pt x="1213248" y="626209"/>
                </a:lnTo>
                <a:lnTo>
                  <a:pt x="1215263" y="578738"/>
                </a:lnTo>
                <a:lnTo>
                  <a:pt x="1213248" y="531269"/>
                </a:lnTo>
                <a:lnTo>
                  <a:pt x="1207310" y="484857"/>
                </a:lnTo>
                <a:lnTo>
                  <a:pt x="1197604" y="439651"/>
                </a:lnTo>
                <a:lnTo>
                  <a:pt x="1184287" y="395801"/>
                </a:lnTo>
                <a:lnTo>
                  <a:pt x="1167514" y="353454"/>
                </a:lnTo>
                <a:lnTo>
                  <a:pt x="1147444" y="312761"/>
                </a:lnTo>
                <a:lnTo>
                  <a:pt x="1124231" y="273870"/>
                </a:lnTo>
                <a:lnTo>
                  <a:pt x="1098032" y="236930"/>
                </a:lnTo>
                <a:lnTo>
                  <a:pt x="1069005" y="202089"/>
                </a:lnTo>
                <a:lnTo>
                  <a:pt x="1037304" y="169497"/>
                </a:lnTo>
                <a:lnTo>
                  <a:pt x="1003086" y="139302"/>
                </a:lnTo>
                <a:lnTo>
                  <a:pt x="966509" y="111654"/>
                </a:lnTo>
                <a:lnTo>
                  <a:pt x="927728" y="86701"/>
                </a:lnTo>
                <a:lnTo>
                  <a:pt x="886900" y="64592"/>
                </a:lnTo>
                <a:lnTo>
                  <a:pt x="844180" y="45475"/>
                </a:lnTo>
                <a:lnTo>
                  <a:pt x="799727" y="29501"/>
                </a:lnTo>
                <a:lnTo>
                  <a:pt x="753695" y="16817"/>
                </a:lnTo>
                <a:lnTo>
                  <a:pt x="706241" y="7573"/>
                </a:lnTo>
                <a:lnTo>
                  <a:pt x="657522" y="1918"/>
                </a:lnTo>
                <a:lnTo>
                  <a:pt x="607694" y="0"/>
                </a:lnTo>
                <a:close/>
              </a:path>
            </a:pathLst>
          </a:custGeom>
          <a:solidFill>
            <a:srgbClr val="006FC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32" name="object 32"/>
          <p:cNvSpPr txBox="1"/>
          <p:nvPr/>
        </p:nvSpPr>
        <p:spPr>
          <a:xfrm>
            <a:off x="2878328" y="1081798"/>
            <a:ext cx="551551" cy="563135"/>
          </a:xfrm>
          <a:prstGeom prst="rect">
            <a:avLst/>
          </a:prstGeom>
        </p:spPr>
        <p:txBody>
          <a:bodyPr vert="horz" wrap="square" lIns="0" tIns="9049" rIns="0" bIns="0" rtlCol="0">
            <a:spAutoFit/>
          </a:bodyPr>
          <a:lstStyle/>
          <a:p>
            <a:pPr marL="9525" marR="3810" indent="54769" algn="ctr">
              <a:spcBef>
                <a:spcPts val="71"/>
              </a:spcBef>
            </a:pPr>
            <a:r>
              <a:rPr sz="1200" b="1" kern="1200" spc="-41" dirty="0">
                <a:solidFill>
                  <a:srgbClr val="FFFFFF"/>
                </a:solidFill>
                <a:latin typeface="Georgia" panose="02040502050405020303" pitchFamily="18" charset="0"/>
                <a:ea typeface="+mn-ea"/>
                <a:cs typeface="Arial Narrow"/>
              </a:rPr>
              <a:t>Phone  </a:t>
            </a:r>
            <a:r>
              <a:rPr sz="1200" b="1" kern="1200" spc="-11" dirty="0">
                <a:solidFill>
                  <a:srgbClr val="FFFFFF"/>
                </a:solidFill>
                <a:latin typeface="Georgia" panose="02040502050405020303" pitchFamily="18" charset="0"/>
                <a:ea typeface="+mn-ea"/>
                <a:cs typeface="Arial Narrow"/>
              </a:rPr>
              <a:t>75</a:t>
            </a:r>
            <a:r>
              <a:rPr sz="1200" b="1" kern="1200" spc="-71" dirty="0">
                <a:solidFill>
                  <a:srgbClr val="FFFFFF"/>
                </a:solidFill>
                <a:latin typeface="Georgia" panose="02040502050405020303" pitchFamily="18" charset="0"/>
                <a:ea typeface="+mn-ea"/>
                <a:cs typeface="Arial Narrow"/>
              </a:rPr>
              <a:t> </a:t>
            </a:r>
            <a:r>
              <a:rPr sz="1200" b="1" kern="1200" spc="-49" dirty="0">
                <a:solidFill>
                  <a:srgbClr val="FFFFFF"/>
                </a:solidFill>
                <a:latin typeface="Georgia" panose="02040502050405020303" pitchFamily="18" charset="0"/>
                <a:ea typeface="+mn-ea"/>
                <a:cs typeface="Arial Narrow"/>
              </a:rPr>
              <a:t>years</a:t>
            </a:r>
            <a:endParaRPr sz="1200" kern="1200" dirty="0">
              <a:solidFill>
                <a:prstClr val="black"/>
              </a:solidFill>
              <a:latin typeface="Georgia" panose="02040502050405020303" pitchFamily="18" charset="0"/>
              <a:ea typeface="+mn-ea"/>
              <a:cs typeface="Arial Narrow"/>
            </a:endParaRPr>
          </a:p>
        </p:txBody>
      </p:sp>
      <p:sp>
        <p:nvSpPr>
          <p:cNvPr id="33" name="object 33"/>
          <p:cNvSpPr/>
          <p:nvPr/>
        </p:nvSpPr>
        <p:spPr>
          <a:xfrm>
            <a:off x="1255013" y="1497330"/>
            <a:ext cx="1313307" cy="1269872"/>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34" name="object 34"/>
          <p:cNvSpPr/>
          <p:nvPr/>
        </p:nvSpPr>
        <p:spPr>
          <a:xfrm>
            <a:off x="1455800" y="1698212"/>
            <a:ext cx="911543" cy="868204"/>
          </a:xfrm>
          <a:custGeom>
            <a:avLst/>
            <a:gdLst/>
            <a:ahLst/>
            <a:cxnLst/>
            <a:rect l="l" t="t" r="r" b="b"/>
            <a:pathLst>
              <a:path w="1215389" h="1157604">
                <a:moveTo>
                  <a:pt x="607694" y="0"/>
                </a:moveTo>
                <a:lnTo>
                  <a:pt x="557849" y="1918"/>
                </a:lnTo>
                <a:lnTo>
                  <a:pt x="509113" y="7573"/>
                </a:lnTo>
                <a:lnTo>
                  <a:pt x="461645" y="16817"/>
                </a:lnTo>
                <a:lnTo>
                  <a:pt x="415600" y="29501"/>
                </a:lnTo>
                <a:lnTo>
                  <a:pt x="371135" y="45475"/>
                </a:lnTo>
                <a:lnTo>
                  <a:pt x="328406" y="64592"/>
                </a:lnTo>
                <a:lnTo>
                  <a:pt x="287569" y="86701"/>
                </a:lnTo>
                <a:lnTo>
                  <a:pt x="248780" y="111654"/>
                </a:lnTo>
                <a:lnTo>
                  <a:pt x="212197" y="139302"/>
                </a:lnTo>
                <a:lnTo>
                  <a:pt x="177974" y="169497"/>
                </a:lnTo>
                <a:lnTo>
                  <a:pt x="146269" y="202089"/>
                </a:lnTo>
                <a:lnTo>
                  <a:pt x="117238" y="236930"/>
                </a:lnTo>
                <a:lnTo>
                  <a:pt x="91037" y="273870"/>
                </a:lnTo>
                <a:lnTo>
                  <a:pt x="67822" y="312761"/>
                </a:lnTo>
                <a:lnTo>
                  <a:pt x="47750" y="353454"/>
                </a:lnTo>
                <a:lnTo>
                  <a:pt x="30976" y="395801"/>
                </a:lnTo>
                <a:lnTo>
                  <a:pt x="17658" y="439651"/>
                </a:lnTo>
                <a:lnTo>
                  <a:pt x="7952" y="484857"/>
                </a:lnTo>
                <a:lnTo>
                  <a:pt x="2014" y="531269"/>
                </a:lnTo>
                <a:lnTo>
                  <a:pt x="0" y="578738"/>
                </a:lnTo>
                <a:lnTo>
                  <a:pt x="2014" y="626209"/>
                </a:lnTo>
                <a:lnTo>
                  <a:pt x="7952" y="672624"/>
                </a:lnTo>
                <a:lnTo>
                  <a:pt x="17658" y="717834"/>
                </a:lnTo>
                <a:lnTo>
                  <a:pt x="30976" y="761690"/>
                </a:lnTo>
                <a:lnTo>
                  <a:pt x="47750" y="804042"/>
                </a:lnTo>
                <a:lnTo>
                  <a:pt x="67822" y="844743"/>
                </a:lnTo>
                <a:lnTo>
                  <a:pt x="91037" y="883643"/>
                </a:lnTo>
                <a:lnTo>
                  <a:pt x="117238" y="920592"/>
                </a:lnTo>
                <a:lnTo>
                  <a:pt x="146269" y="955442"/>
                </a:lnTo>
                <a:lnTo>
                  <a:pt x="177974" y="988044"/>
                </a:lnTo>
                <a:lnTo>
                  <a:pt x="212197" y="1018248"/>
                </a:lnTo>
                <a:lnTo>
                  <a:pt x="248780" y="1045905"/>
                </a:lnTo>
                <a:lnTo>
                  <a:pt x="287569" y="1070868"/>
                </a:lnTo>
                <a:lnTo>
                  <a:pt x="328406" y="1092985"/>
                </a:lnTo>
                <a:lnTo>
                  <a:pt x="371135" y="1112109"/>
                </a:lnTo>
                <a:lnTo>
                  <a:pt x="415600" y="1128090"/>
                </a:lnTo>
                <a:lnTo>
                  <a:pt x="461645" y="1140779"/>
                </a:lnTo>
                <a:lnTo>
                  <a:pt x="509113" y="1150027"/>
                </a:lnTo>
                <a:lnTo>
                  <a:pt x="557849" y="1155685"/>
                </a:lnTo>
                <a:lnTo>
                  <a:pt x="607694" y="1157604"/>
                </a:lnTo>
                <a:lnTo>
                  <a:pt x="657522" y="1155685"/>
                </a:lnTo>
                <a:lnTo>
                  <a:pt x="706241" y="1150027"/>
                </a:lnTo>
                <a:lnTo>
                  <a:pt x="753695" y="1140779"/>
                </a:lnTo>
                <a:lnTo>
                  <a:pt x="799727" y="1128090"/>
                </a:lnTo>
                <a:lnTo>
                  <a:pt x="844180" y="1112109"/>
                </a:lnTo>
                <a:lnTo>
                  <a:pt x="886900" y="1092985"/>
                </a:lnTo>
                <a:lnTo>
                  <a:pt x="927728" y="1070868"/>
                </a:lnTo>
                <a:lnTo>
                  <a:pt x="966509" y="1045905"/>
                </a:lnTo>
                <a:lnTo>
                  <a:pt x="1003086" y="1018248"/>
                </a:lnTo>
                <a:lnTo>
                  <a:pt x="1037304" y="988044"/>
                </a:lnTo>
                <a:lnTo>
                  <a:pt x="1069005" y="955442"/>
                </a:lnTo>
                <a:lnTo>
                  <a:pt x="1098032" y="920592"/>
                </a:lnTo>
                <a:lnTo>
                  <a:pt x="1124231" y="883643"/>
                </a:lnTo>
                <a:lnTo>
                  <a:pt x="1147444" y="844743"/>
                </a:lnTo>
                <a:lnTo>
                  <a:pt x="1167514" y="804042"/>
                </a:lnTo>
                <a:lnTo>
                  <a:pt x="1184287" y="761690"/>
                </a:lnTo>
                <a:lnTo>
                  <a:pt x="1197604" y="717834"/>
                </a:lnTo>
                <a:lnTo>
                  <a:pt x="1207310" y="672624"/>
                </a:lnTo>
                <a:lnTo>
                  <a:pt x="1213248" y="626209"/>
                </a:lnTo>
                <a:lnTo>
                  <a:pt x="1215263" y="578738"/>
                </a:lnTo>
                <a:lnTo>
                  <a:pt x="1213248" y="531269"/>
                </a:lnTo>
                <a:lnTo>
                  <a:pt x="1207310" y="484857"/>
                </a:lnTo>
                <a:lnTo>
                  <a:pt x="1197604" y="439651"/>
                </a:lnTo>
                <a:lnTo>
                  <a:pt x="1184287" y="395801"/>
                </a:lnTo>
                <a:lnTo>
                  <a:pt x="1167514" y="353454"/>
                </a:lnTo>
                <a:lnTo>
                  <a:pt x="1147444" y="312761"/>
                </a:lnTo>
                <a:lnTo>
                  <a:pt x="1124231" y="273870"/>
                </a:lnTo>
                <a:lnTo>
                  <a:pt x="1098032" y="236930"/>
                </a:lnTo>
                <a:lnTo>
                  <a:pt x="1069005" y="202089"/>
                </a:lnTo>
                <a:lnTo>
                  <a:pt x="1037304" y="169497"/>
                </a:lnTo>
                <a:lnTo>
                  <a:pt x="1003086" y="139302"/>
                </a:lnTo>
                <a:lnTo>
                  <a:pt x="966509" y="111654"/>
                </a:lnTo>
                <a:lnTo>
                  <a:pt x="927728" y="86701"/>
                </a:lnTo>
                <a:lnTo>
                  <a:pt x="886900" y="64592"/>
                </a:lnTo>
                <a:lnTo>
                  <a:pt x="844180" y="45475"/>
                </a:lnTo>
                <a:lnTo>
                  <a:pt x="799727" y="29501"/>
                </a:lnTo>
                <a:lnTo>
                  <a:pt x="753695" y="16817"/>
                </a:lnTo>
                <a:lnTo>
                  <a:pt x="706241" y="7573"/>
                </a:lnTo>
                <a:lnTo>
                  <a:pt x="657522" y="1918"/>
                </a:lnTo>
                <a:lnTo>
                  <a:pt x="607694" y="0"/>
                </a:lnTo>
                <a:close/>
              </a:path>
            </a:pathLst>
          </a:custGeom>
          <a:solidFill>
            <a:srgbClr val="00CC0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35" name="object 35"/>
          <p:cNvSpPr txBox="1"/>
          <p:nvPr/>
        </p:nvSpPr>
        <p:spPr>
          <a:xfrm>
            <a:off x="1667504" y="1832382"/>
            <a:ext cx="487680" cy="563135"/>
          </a:xfrm>
          <a:prstGeom prst="rect">
            <a:avLst/>
          </a:prstGeom>
        </p:spPr>
        <p:txBody>
          <a:bodyPr vert="horz" wrap="square" lIns="0" tIns="9049" rIns="0" bIns="0" rtlCol="0">
            <a:spAutoFit/>
          </a:bodyPr>
          <a:lstStyle/>
          <a:p>
            <a:pPr algn="ctr">
              <a:spcBef>
                <a:spcPts val="71"/>
              </a:spcBef>
            </a:pPr>
            <a:r>
              <a:rPr sz="1200" b="1" kern="1200" spc="-49" dirty="0">
                <a:solidFill>
                  <a:srgbClr val="FFFFFF"/>
                </a:solidFill>
                <a:latin typeface="Georgia" panose="02040502050405020303" pitchFamily="18" charset="0"/>
                <a:ea typeface="+mn-ea"/>
                <a:cs typeface="Arial Narrow"/>
              </a:rPr>
              <a:t>TV</a:t>
            </a:r>
            <a:endParaRPr sz="1200" kern="1200" dirty="0">
              <a:solidFill>
                <a:prstClr val="black"/>
              </a:solidFill>
              <a:latin typeface="Georgia" panose="02040502050405020303" pitchFamily="18" charset="0"/>
              <a:ea typeface="+mn-ea"/>
              <a:cs typeface="Arial Narrow"/>
            </a:endParaRPr>
          </a:p>
          <a:p>
            <a:pPr algn="ctr"/>
            <a:r>
              <a:rPr sz="1200" b="1" kern="1200" spc="-11" dirty="0">
                <a:solidFill>
                  <a:srgbClr val="FFFFFF"/>
                </a:solidFill>
                <a:latin typeface="Georgia" panose="02040502050405020303" pitchFamily="18" charset="0"/>
                <a:ea typeface="+mn-ea"/>
                <a:cs typeface="Arial Narrow"/>
              </a:rPr>
              <a:t>13</a:t>
            </a:r>
            <a:r>
              <a:rPr sz="1200" b="1" kern="1200" spc="-64" dirty="0">
                <a:solidFill>
                  <a:srgbClr val="FFFFFF"/>
                </a:solidFill>
                <a:latin typeface="Georgia" panose="02040502050405020303" pitchFamily="18" charset="0"/>
                <a:ea typeface="+mn-ea"/>
                <a:cs typeface="Arial Narrow"/>
              </a:rPr>
              <a:t> </a:t>
            </a:r>
            <a:r>
              <a:rPr sz="1200" b="1" kern="1200" spc="-49" dirty="0">
                <a:solidFill>
                  <a:srgbClr val="FFFFFF"/>
                </a:solidFill>
                <a:latin typeface="Georgia" panose="02040502050405020303" pitchFamily="18" charset="0"/>
                <a:ea typeface="+mn-ea"/>
                <a:cs typeface="Arial Narrow"/>
              </a:rPr>
              <a:t>years</a:t>
            </a:r>
            <a:endParaRPr sz="1200" kern="1200" dirty="0">
              <a:solidFill>
                <a:prstClr val="black"/>
              </a:solidFill>
              <a:latin typeface="Georgia" panose="02040502050405020303" pitchFamily="18" charset="0"/>
              <a:ea typeface="+mn-ea"/>
              <a:cs typeface="Arial Narrow"/>
            </a:endParaRPr>
          </a:p>
        </p:txBody>
      </p:sp>
      <p:sp>
        <p:nvSpPr>
          <p:cNvPr id="36" name="object 36"/>
          <p:cNvSpPr/>
          <p:nvPr/>
        </p:nvSpPr>
        <p:spPr>
          <a:xfrm>
            <a:off x="291465" y="2679191"/>
            <a:ext cx="1313307" cy="1269873"/>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37" name="object 37"/>
          <p:cNvSpPr/>
          <p:nvPr/>
        </p:nvSpPr>
        <p:spPr>
          <a:xfrm>
            <a:off x="492242" y="2880360"/>
            <a:ext cx="911543" cy="868204"/>
          </a:xfrm>
          <a:custGeom>
            <a:avLst/>
            <a:gdLst/>
            <a:ahLst/>
            <a:cxnLst/>
            <a:rect l="l" t="t" r="r" b="b"/>
            <a:pathLst>
              <a:path w="1215389" h="1157604">
                <a:moveTo>
                  <a:pt x="607631" y="0"/>
                </a:moveTo>
                <a:lnTo>
                  <a:pt x="557796" y="1919"/>
                </a:lnTo>
                <a:lnTo>
                  <a:pt x="509070" y="7577"/>
                </a:lnTo>
                <a:lnTo>
                  <a:pt x="461610" y="16825"/>
                </a:lnTo>
                <a:lnTo>
                  <a:pt x="415573" y="29513"/>
                </a:lnTo>
                <a:lnTo>
                  <a:pt x="371114" y="45493"/>
                </a:lnTo>
                <a:lnTo>
                  <a:pt x="328390" y="64616"/>
                </a:lnTo>
                <a:lnTo>
                  <a:pt x="287557" y="86731"/>
                </a:lnTo>
                <a:lnTo>
                  <a:pt x="248772" y="111690"/>
                </a:lnTo>
                <a:lnTo>
                  <a:pt x="212191" y="139345"/>
                </a:lnTo>
                <a:lnTo>
                  <a:pt x="177971" y="169545"/>
                </a:lnTo>
                <a:lnTo>
                  <a:pt x="146268" y="202141"/>
                </a:lnTo>
                <a:lnTo>
                  <a:pt x="117237" y="236985"/>
                </a:lnTo>
                <a:lnTo>
                  <a:pt x="91037" y="273926"/>
                </a:lnTo>
                <a:lnTo>
                  <a:pt x="67822" y="312817"/>
                </a:lnTo>
                <a:lnTo>
                  <a:pt x="47750" y="353508"/>
                </a:lnTo>
                <a:lnTo>
                  <a:pt x="30977" y="395849"/>
                </a:lnTo>
                <a:lnTo>
                  <a:pt x="17659" y="439692"/>
                </a:lnTo>
                <a:lnTo>
                  <a:pt x="7952" y="484888"/>
                </a:lnTo>
                <a:lnTo>
                  <a:pt x="2014" y="531286"/>
                </a:lnTo>
                <a:lnTo>
                  <a:pt x="0" y="578739"/>
                </a:lnTo>
                <a:lnTo>
                  <a:pt x="2014" y="626209"/>
                </a:lnTo>
                <a:lnTo>
                  <a:pt x="7952" y="672624"/>
                </a:lnTo>
                <a:lnTo>
                  <a:pt x="17659" y="717834"/>
                </a:lnTo>
                <a:lnTo>
                  <a:pt x="30977" y="761690"/>
                </a:lnTo>
                <a:lnTo>
                  <a:pt x="47750" y="804042"/>
                </a:lnTo>
                <a:lnTo>
                  <a:pt x="67822" y="844743"/>
                </a:lnTo>
                <a:lnTo>
                  <a:pt x="91037" y="883643"/>
                </a:lnTo>
                <a:lnTo>
                  <a:pt x="117237" y="920592"/>
                </a:lnTo>
                <a:lnTo>
                  <a:pt x="146268" y="955442"/>
                </a:lnTo>
                <a:lnTo>
                  <a:pt x="177971" y="988044"/>
                </a:lnTo>
                <a:lnTo>
                  <a:pt x="212191" y="1018248"/>
                </a:lnTo>
                <a:lnTo>
                  <a:pt x="248772" y="1045905"/>
                </a:lnTo>
                <a:lnTo>
                  <a:pt x="287557" y="1070868"/>
                </a:lnTo>
                <a:lnTo>
                  <a:pt x="328390" y="1092985"/>
                </a:lnTo>
                <a:lnTo>
                  <a:pt x="371114" y="1112109"/>
                </a:lnTo>
                <a:lnTo>
                  <a:pt x="415573" y="1128090"/>
                </a:lnTo>
                <a:lnTo>
                  <a:pt x="461610" y="1140779"/>
                </a:lnTo>
                <a:lnTo>
                  <a:pt x="509070" y="1150027"/>
                </a:lnTo>
                <a:lnTo>
                  <a:pt x="557796" y="1155685"/>
                </a:lnTo>
                <a:lnTo>
                  <a:pt x="607631" y="1157605"/>
                </a:lnTo>
                <a:lnTo>
                  <a:pt x="657470" y="1155685"/>
                </a:lnTo>
                <a:lnTo>
                  <a:pt x="706198" y="1150027"/>
                </a:lnTo>
                <a:lnTo>
                  <a:pt x="753661" y="1140779"/>
                </a:lnTo>
                <a:lnTo>
                  <a:pt x="799700" y="1128090"/>
                </a:lnTo>
                <a:lnTo>
                  <a:pt x="844161" y="1112109"/>
                </a:lnTo>
                <a:lnTo>
                  <a:pt x="886886" y="1092985"/>
                </a:lnTo>
                <a:lnTo>
                  <a:pt x="927720" y="1070868"/>
                </a:lnTo>
                <a:lnTo>
                  <a:pt x="966505" y="1045905"/>
                </a:lnTo>
                <a:lnTo>
                  <a:pt x="1003087" y="1018248"/>
                </a:lnTo>
                <a:lnTo>
                  <a:pt x="1037307" y="988044"/>
                </a:lnTo>
                <a:lnTo>
                  <a:pt x="1069010" y="955442"/>
                </a:lnTo>
                <a:lnTo>
                  <a:pt x="1098040" y="920592"/>
                </a:lnTo>
                <a:lnTo>
                  <a:pt x="1124240" y="883643"/>
                </a:lnTo>
                <a:lnTo>
                  <a:pt x="1147454" y="844743"/>
                </a:lnTo>
                <a:lnTo>
                  <a:pt x="1167526" y="804042"/>
                </a:lnTo>
                <a:lnTo>
                  <a:pt x="1184299" y="761690"/>
                </a:lnTo>
                <a:lnTo>
                  <a:pt x="1197616" y="717834"/>
                </a:lnTo>
                <a:lnTo>
                  <a:pt x="1207323" y="672624"/>
                </a:lnTo>
                <a:lnTo>
                  <a:pt x="1213261" y="626209"/>
                </a:lnTo>
                <a:lnTo>
                  <a:pt x="1215275" y="578739"/>
                </a:lnTo>
                <a:lnTo>
                  <a:pt x="1213261" y="531286"/>
                </a:lnTo>
                <a:lnTo>
                  <a:pt x="1207323" y="484888"/>
                </a:lnTo>
                <a:lnTo>
                  <a:pt x="1197616" y="439692"/>
                </a:lnTo>
                <a:lnTo>
                  <a:pt x="1184299" y="395849"/>
                </a:lnTo>
                <a:lnTo>
                  <a:pt x="1167526" y="353508"/>
                </a:lnTo>
                <a:lnTo>
                  <a:pt x="1147454" y="312817"/>
                </a:lnTo>
                <a:lnTo>
                  <a:pt x="1124240" y="273926"/>
                </a:lnTo>
                <a:lnTo>
                  <a:pt x="1098040" y="236985"/>
                </a:lnTo>
                <a:lnTo>
                  <a:pt x="1069010" y="202141"/>
                </a:lnTo>
                <a:lnTo>
                  <a:pt x="1037307" y="169545"/>
                </a:lnTo>
                <a:lnTo>
                  <a:pt x="1003087" y="139345"/>
                </a:lnTo>
                <a:lnTo>
                  <a:pt x="966505" y="111690"/>
                </a:lnTo>
                <a:lnTo>
                  <a:pt x="927720" y="86731"/>
                </a:lnTo>
                <a:lnTo>
                  <a:pt x="886886" y="64616"/>
                </a:lnTo>
                <a:lnTo>
                  <a:pt x="844161" y="45493"/>
                </a:lnTo>
                <a:lnTo>
                  <a:pt x="799700" y="29513"/>
                </a:lnTo>
                <a:lnTo>
                  <a:pt x="753661" y="16825"/>
                </a:lnTo>
                <a:lnTo>
                  <a:pt x="706198" y="7577"/>
                </a:lnTo>
                <a:lnTo>
                  <a:pt x="657470" y="1919"/>
                </a:lnTo>
                <a:lnTo>
                  <a:pt x="607631" y="0"/>
                </a:lnTo>
                <a:close/>
              </a:path>
            </a:pathLst>
          </a:custGeom>
          <a:solidFill>
            <a:srgbClr val="006FC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38" name="object 38"/>
          <p:cNvSpPr txBox="1"/>
          <p:nvPr/>
        </p:nvSpPr>
        <p:spPr>
          <a:xfrm>
            <a:off x="546118" y="3075254"/>
            <a:ext cx="740968" cy="391293"/>
          </a:xfrm>
          <a:prstGeom prst="rect">
            <a:avLst/>
          </a:prstGeom>
        </p:spPr>
        <p:txBody>
          <a:bodyPr vert="horz" wrap="square" lIns="0" tIns="9049" rIns="0" bIns="0" rtlCol="0">
            <a:spAutoFit/>
          </a:bodyPr>
          <a:lstStyle/>
          <a:p>
            <a:pPr marL="9525" marR="3810" indent="72866" algn="ctr">
              <a:spcBef>
                <a:spcPts val="71"/>
              </a:spcBef>
            </a:pPr>
            <a:r>
              <a:rPr sz="1200" b="1" kern="1200" spc="-26" dirty="0" smtClean="0">
                <a:solidFill>
                  <a:srgbClr val="FFFFFF"/>
                </a:solidFill>
                <a:latin typeface="Georgia" panose="02040502050405020303" pitchFamily="18" charset="0"/>
                <a:ea typeface="+mn-ea"/>
                <a:cs typeface="Arial Narrow"/>
              </a:rPr>
              <a:t>Web</a:t>
            </a:r>
            <a:endParaRPr lang="en-GB" sz="1200" b="1" kern="1200" spc="-26" dirty="0" smtClean="0">
              <a:solidFill>
                <a:srgbClr val="FFFFFF"/>
              </a:solidFill>
              <a:latin typeface="Georgia" panose="02040502050405020303" pitchFamily="18" charset="0"/>
              <a:ea typeface="+mn-ea"/>
              <a:cs typeface="Arial Narrow"/>
            </a:endParaRPr>
          </a:p>
          <a:p>
            <a:pPr marL="9525" marR="3810" indent="72866" algn="ctr">
              <a:spcBef>
                <a:spcPts val="71"/>
              </a:spcBef>
            </a:pPr>
            <a:r>
              <a:rPr sz="1200" b="1" kern="1200" spc="-11" dirty="0" smtClean="0">
                <a:solidFill>
                  <a:srgbClr val="FFFFFF"/>
                </a:solidFill>
                <a:latin typeface="Georgia" panose="02040502050405020303" pitchFamily="18" charset="0"/>
                <a:ea typeface="+mn-ea"/>
                <a:cs typeface="Arial Narrow"/>
              </a:rPr>
              <a:t>4</a:t>
            </a:r>
            <a:r>
              <a:rPr sz="1200" b="1" kern="1200" spc="-68" dirty="0" smtClean="0">
                <a:solidFill>
                  <a:srgbClr val="FFFFFF"/>
                </a:solidFill>
                <a:latin typeface="Georgia" panose="02040502050405020303" pitchFamily="18" charset="0"/>
                <a:ea typeface="+mn-ea"/>
                <a:cs typeface="Arial Narrow"/>
              </a:rPr>
              <a:t> </a:t>
            </a:r>
            <a:r>
              <a:rPr sz="1200" b="1" kern="1200" spc="-49" dirty="0">
                <a:solidFill>
                  <a:srgbClr val="FFFFFF"/>
                </a:solidFill>
                <a:latin typeface="Georgia" panose="02040502050405020303" pitchFamily="18" charset="0"/>
                <a:ea typeface="+mn-ea"/>
                <a:cs typeface="Arial Narrow"/>
              </a:rPr>
              <a:t>years</a:t>
            </a:r>
            <a:endParaRPr sz="1200" kern="1200" dirty="0">
              <a:solidFill>
                <a:prstClr val="black"/>
              </a:solidFill>
              <a:latin typeface="Georgia" panose="02040502050405020303" pitchFamily="18" charset="0"/>
              <a:ea typeface="+mn-ea"/>
              <a:cs typeface="Arial Narrow"/>
            </a:endParaRPr>
          </a:p>
        </p:txBody>
      </p:sp>
      <p:sp>
        <p:nvSpPr>
          <p:cNvPr id="39" name="object 39"/>
          <p:cNvSpPr/>
          <p:nvPr/>
        </p:nvSpPr>
        <p:spPr>
          <a:xfrm>
            <a:off x="3363849" y="1604771"/>
            <a:ext cx="1313307" cy="1269873"/>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40" name="object 40"/>
          <p:cNvSpPr/>
          <p:nvPr/>
        </p:nvSpPr>
        <p:spPr>
          <a:xfrm>
            <a:off x="3564635" y="1805844"/>
            <a:ext cx="911543" cy="868204"/>
          </a:xfrm>
          <a:custGeom>
            <a:avLst/>
            <a:gdLst/>
            <a:ahLst/>
            <a:cxnLst/>
            <a:rect l="l" t="t" r="r" b="b"/>
            <a:pathLst>
              <a:path w="1215389" h="1157604">
                <a:moveTo>
                  <a:pt x="607567" y="0"/>
                </a:moveTo>
                <a:lnTo>
                  <a:pt x="557740" y="1918"/>
                </a:lnTo>
                <a:lnTo>
                  <a:pt x="509021" y="7573"/>
                </a:lnTo>
                <a:lnTo>
                  <a:pt x="461567" y="16817"/>
                </a:lnTo>
                <a:lnTo>
                  <a:pt x="415535" y="29501"/>
                </a:lnTo>
                <a:lnTo>
                  <a:pt x="371082" y="45475"/>
                </a:lnTo>
                <a:lnTo>
                  <a:pt x="328362" y="64592"/>
                </a:lnTo>
                <a:lnTo>
                  <a:pt x="287534" y="86701"/>
                </a:lnTo>
                <a:lnTo>
                  <a:pt x="248753" y="111654"/>
                </a:lnTo>
                <a:lnTo>
                  <a:pt x="212176" y="139302"/>
                </a:lnTo>
                <a:lnTo>
                  <a:pt x="177958" y="169497"/>
                </a:lnTo>
                <a:lnTo>
                  <a:pt x="146257" y="202089"/>
                </a:lnTo>
                <a:lnTo>
                  <a:pt x="117230" y="236930"/>
                </a:lnTo>
                <a:lnTo>
                  <a:pt x="91031" y="273870"/>
                </a:lnTo>
                <a:lnTo>
                  <a:pt x="67818" y="312761"/>
                </a:lnTo>
                <a:lnTo>
                  <a:pt x="47748" y="353454"/>
                </a:lnTo>
                <a:lnTo>
                  <a:pt x="30975" y="395801"/>
                </a:lnTo>
                <a:lnTo>
                  <a:pt x="17658" y="439651"/>
                </a:lnTo>
                <a:lnTo>
                  <a:pt x="7952" y="484857"/>
                </a:lnTo>
                <a:lnTo>
                  <a:pt x="2014" y="531269"/>
                </a:lnTo>
                <a:lnTo>
                  <a:pt x="0" y="578739"/>
                </a:lnTo>
                <a:lnTo>
                  <a:pt x="2014" y="626208"/>
                </a:lnTo>
                <a:lnTo>
                  <a:pt x="7952" y="672620"/>
                </a:lnTo>
                <a:lnTo>
                  <a:pt x="17658" y="717826"/>
                </a:lnTo>
                <a:lnTo>
                  <a:pt x="30975" y="761676"/>
                </a:lnTo>
                <a:lnTo>
                  <a:pt x="47748" y="804023"/>
                </a:lnTo>
                <a:lnTo>
                  <a:pt x="67818" y="844716"/>
                </a:lnTo>
                <a:lnTo>
                  <a:pt x="91031" y="883607"/>
                </a:lnTo>
                <a:lnTo>
                  <a:pt x="117230" y="920547"/>
                </a:lnTo>
                <a:lnTo>
                  <a:pt x="146257" y="955388"/>
                </a:lnTo>
                <a:lnTo>
                  <a:pt x="177958" y="987980"/>
                </a:lnTo>
                <a:lnTo>
                  <a:pt x="212176" y="1018175"/>
                </a:lnTo>
                <a:lnTo>
                  <a:pt x="248753" y="1045823"/>
                </a:lnTo>
                <a:lnTo>
                  <a:pt x="287534" y="1070776"/>
                </a:lnTo>
                <a:lnTo>
                  <a:pt x="328362" y="1092885"/>
                </a:lnTo>
                <a:lnTo>
                  <a:pt x="371082" y="1112002"/>
                </a:lnTo>
                <a:lnTo>
                  <a:pt x="415535" y="1127976"/>
                </a:lnTo>
                <a:lnTo>
                  <a:pt x="461567" y="1140660"/>
                </a:lnTo>
                <a:lnTo>
                  <a:pt x="509021" y="1149904"/>
                </a:lnTo>
                <a:lnTo>
                  <a:pt x="557740" y="1155559"/>
                </a:lnTo>
                <a:lnTo>
                  <a:pt x="607567" y="1157478"/>
                </a:lnTo>
                <a:lnTo>
                  <a:pt x="657413" y="1155559"/>
                </a:lnTo>
                <a:lnTo>
                  <a:pt x="706149" y="1149904"/>
                </a:lnTo>
                <a:lnTo>
                  <a:pt x="753617" y="1140660"/>
                </a:lnTo>
                <a:lnTo>
                  <a:pt x="799662" y="1127976"/>
                </a:lnTo>
                <a:lnTo>
                  <a:pt x="844127" y="1112002"/>
                </a:lnTo>
                <a:lnTo>
                  <a:pt x="886856" y="1092885"/>
                </a:lnTo>
                <a:lnTo>
                  <a:pt x="927693" y="1070776"/>
                </a:lnTo>
                <a:lnTo>
                  <a:pt x="966482" y="1045823"/>
                </a:lnTo>
                <a:lnTo>
                  <a:pt x="1003065" y="1018175"/>
                </a:lnTo>
                <a:lnTo>
                  <a:pt x="1037288" y="987980"/>
                </a:lnTo>
                <a:lnTo>
                  <a:pt x="1068993" y="955388"/>
                </a:lnTo>
                <a:lnTo>
                  <a:pt x="1098024" y="920547"/>
                </a:lnTo>
                <a:lnTo>
                  <a:pt x="1124225" y="883607"/>
                </a:lnTo>
                <a:lnTo>
                  <a:pt x="1147440" y="844716"/>
                </a:lnTo>
                <a:lnTo>
                  <a:pt x="1167512" y="804023"/>
                </a:lnTo>
                <a:lnTo>
                  <a:pt x="1184286" y="761676"/>
                </a:lnTo>
                <a:lnTo>
                  <a:pt x="1197604" y="717826"/>
                </a:lnTo>
                <a:lnTo>
                  <a:pt x="1207310" y="672620"/>
                </a:lnTo>
                <a:lnTo>
                  <a:pt x="1213248" y="626208"/>
                </a:lnTo>
                <a:lnTo>
                  <a:pt x="1215263" y="578739"/>
                </a:lnTo>
                <a:lnTo>
                  <a:pt x="1213248" y="531269"/>
                </a:lnTo>
                <a:lnTo>
                  <a:pt x="1207310" y="484857"/>
                </a:lnTo>
                <a:lnTo>
                  <a:pt x="1197604" y="439651"/>
                </a:lnTo>
                <a:lnTo>
                  <a:pt x="1184286" y="395801"/>
                </a:lnTo>
                <a:lnTo>
                  <a:pt x="1167512" y="353454"/>
                </a:lnTo>
                <a:lnTo>
                  <a:pt x="1147440" y="312761"/>
                </a:lnTo>
                <a:lnTo>
                  <a:pt x="1124225" y="273870"/>
                </a:lnTo>
                <a:lnTo>
                  <a:pt x="1098024" y="236930"/>
                </a:lnTo>
                <a:lnTo>
                  <a:pt x="1068993" y="202089"/>
                </a:lnTo>
                <a:lnTo>
                  <a:pt x="1037288" y="169497"/>
                </a:lnTo>
                <a:lnTo>
                  <a:pt x="1003065" y="139302"/>
                </a:lnTo>
                <a:lnTo>
                  <a:pt x="966482" y="111654"/>
                </a:lnTo>
                <a:lnTo>
                  <a:pt x="927693" y="86701"/>
                </a:lnTo>
                <a:lnTo>
                  <a:pt x="886856" y="64592"/>
                </a:lnTo>
                <a:lnTo>
                  <a:pt x="844127" y="45475"/>
                </a:lnTo>
                <a:lnTo>
                  <a:pt x="799662" y="29501"/>
                </a:lnTo>
                <a:lnTo>
                  <a:pt x="753617" y="16817"/>
                </a:lnTo>
                <a:lnTo>
                  <a:pt x="706149" y="7573"/>
                </a:lnTo>
                <a:lnTo>
                  <a:pt x="657413" y="1918"/>
                </a:lnTo>
                <a:lnTo>
                  <a:pt x="607567" y="0"/>
                </a:lnTo>
                <a:close/>
              </a:path>
            </a:pathLst>
          </a:custGeom>
          <a:solidFill>
            <a:srgbClr val="7E7E7E"/>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41" name="object 41"/>
          <p:cNvSpPr txBox="1"/>
          <p:nvPr/>
        </p:nvSpPr>
        <p:spPr>
          <a:xfrm>
            <a:off x="3722593" y="2043044"/>
            <a:ext cx="691087" cy="378469"/>
          </a:xfrm>
          <a:prstGeom prst="rect">
            <a:avLst/>
          </a:prstGeom>
        </p:spPr>
        <p:txBody>
          <a:bodyPr vert="horz" wrap="square" lIns="0" tIns="9049" rIns="0" bIns="0" rtlCol="0">
            <a:spAutoFit/>
          </a:bodyPr>
          <a:lstStyle/>
          <a:p>
            <a:pPr marL="9525" marR="3810" indent="40958">
              <a:spcBef>
                <a:spcPts val="71"/>
              </a:spcBef>
            </a:pPr>
            <a:r>
              <a:rPr sz="1200" b="1" kern="1200" spc="-15" dirty="0">
                <a:solidFill>
                  <a:srgbClr val="FFFFFF"/>
                </a:solidFill>
                <a:latin typeface="Georgia" panose="02040502050405020303" pitchFamily="18" charset="0"/>
                <a:ea typeface="+mn-ea"/>
                <a:cs typeface="Arial Narrow"/>
              </a:rPr>
              <a:t>Mobile  </a:t>
            </a:r>
            <a:r>
              <a:rPr sz="1200" b="1" kern="1200" spc="-11" dirty="0">
                <a:solidFill>
                  <a:srgbClr val="FFFFFF"/>
                </a:solidFill>
                <a:latin typeface="Georgia" panose="02040502050405020303" pitchFamily="18" charset="0"/>
                <a:ea typeface="+mn-ea"/>
                <a:cs typeface="Arial Narrow"/>
              </a:rPr>
              <a:t>12</a:t>
            </a:r>
            <a:r>
              <a:rPr sz="1200" b="1" kern="1200" spc="-71" dirty="0">
                <a:solidFill>
                  <a:srgbClr val="FFFFFF"/>
                </a:solidFill>
                <a:latin typeface="Georgia" panose="02040502050405020303" pitchFamily="18" charset="0"/>
                <a:ea typeface="+mn-ea"/>
                <a:cs typeface="Arial Narrow"/>
              </a:rPr>
              <a:t> </a:t>
            </a:r>
            <a:r>
              <a:rPr sz="1200" b="1" kern="1200" spc="-49" dirty="0">
                <a:solidFill>
                  <a:srgbClr val="FFFFFF"/>
                </a:solidFill>
                <a:latin typeface="Georgia" panose="02040502050405020303" pitchFamily="18" charset="0"/>
                <a:ea typeface="+mn-ea"/>
                <a:cs typeface="Arial Narrow"/>
              </a:rPr>
              <a:t>years</a:t>
            </a:r>
            <a:endParaRPr sz="1200" kern="1200" dirty="0">
              <a:solidFill>
                <a:prstClr val="black"/>
              </a:solidFill>
              <a:latin typeface="Georgia" panose="02040502050405020303" pitchFamily="18" charset="0"/>
              <a:ea typeface="+mn-ea"/>
              <a:cs typeface="Arial Narrow"/>
            </a:endParaRPr>
          </a:p>
        </p:txBody>
      </p:sp>
      <p:sp>
        <p:nvSpPr>
          <p:cNvPr id="42" name="object 42"/>
          <p:cNvSpPr/>
          <p:nvPr/>
        </p:nvSpPr>
        <p:spPr>
          <a:xfrm>
            <a:off x="2282570" y="2484882"/>
            <a:ext cx="1313307" cy="1269873"/>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43" name="object 43"/>
          <p:cNvSpPr/>
          <p:nvPr/>
        </p:nvSpPr>
        <p:spPr>
          <a:xfrm>
            <a:off x="2483644" y="2685954"/>
            <a:ext cx="911543" cy="868204"/>
          </a:xfrm>
          <a:custGeom>
            <a:avLst/>
            <a:gdLst/>
            <a:ahLst/>
            <a:cxnLst/>
            <a:rect l="l" t="t" r="r" b="b"/>
            <a:pathLst>
              <a:path w="1215389" h="1157604">
                <a:moveTo>
                  <a:pt x="607695" y="0"/>
                </a:moveTo>
                <a:lnTo>
                  <a:pt x="557849" y="1919"/>
                </a:lnTo>
                <a:lnTo>
                  <a:pt x="509113" y="7577"/>
                </a:lnTo>
                <a:lnTo>
                  <a:pt x="461645" y="16825"/>
                </a:lnTo>
                <a:lnTo>
                  <a:pt x="415600" y="29514"/>
                </a:lnTo>
                <a:lnTo>
                  <a:pt x="371135" y="45495"/>
                </a:lnTo>
                <a:lnTo>
                  <a:pt x="328406" y="64619"/>
                </a:lnTo>
                <a:lnTo>
                  <a:pt x="287569" y="86736"/>
                </a:lnTo>
                <a:lnTo>
                  <a:pt x="248780" y="111699"/>
                </a:lnTo>
                <a:lnTo>
                  <a:pt x="212197" y="139356"/>
                </a:lnTo>
                <a:lnTo>
                  <a:pt x="177974" y="169560"/>
                </a:lnTo>
                <a:lnTo>
                  <a:pt x="146269" y="202162"/>
                </a:lnTo>
                <a:lnTo>
                  <a:pt x="117238" y="237012"/>
                </a:lnTo>
                <a:lnTo>
                  <a:pt x="91037" y="273961"/>
                </a:lnTo>
                <a:lnTo>
                  <a:pt x="67822" y="312861"/>
                </a:lnTo>
                <a:lnTo>
                  <a:pt x="47750" y="353562"/>
                </a:lnTo>
                <a:lnTo>
                  <a:pt x="30976" y="395914"/>
                </a:lnTo>
                <a:lnTo>
                  <a:pt x="17658" y="439770"/>
                </a:lnTo>
                <a:lnTo>
                  <a:pt x="7952" y="484980"/>
                </a:lnTo>
                <a:lnTo>
                  <a:pt x="2014" y="531395"/>
                </a:lnTo>
                <a:lnTo>
                  <a:pt x="0" y="578865"/>
                </a:lnTo>
                <a:lnTo>
                  <a:pt x="2014" y="626335"/>
                </a:lnTo>
                <a:lnTo>
                  <a:pt x="7952" y="672747"/>
                </a:lnTo>
                <a:lnTo>
                  <a:pt x="17658" y="717953"/>
                </a:lnTo>
                <a:lnTo>
                  <a:pt x="30976" y="761803"/>
                </a:lnTo>
                <a:lnTo>
                  <a:pt x="47750" y="804150"/>
                </a:lnTo>
                <a:lnTo>
                  <a:pt x="67822" y="844843"/>
                </a:lnTo>
                <a:lnTo>
                  <a:pt x="91037" y="883734"/>
                </a:lnTo>
                <a:lnTo>
                  <a:pt x="117238" y="920674"/>
                </a:lnTo>
                <a:lnTo>
                  <a:pt x="146269" y="955515"/>
                </a:lnTo>
                <a:lnTo>
                  <a:pt x="177974" y="988107"/>
                </a:lnTo>
                <a:lnTo>
                  <a:pt x="212197" y="1018302"/>
                </a:lnTo>
                <a:lnTo>
                  <a:pt x="248780" y="1045950"/>
                </a:lnTo>
                <a:lnTo>
                  <a:pt x="287569" y="1070903"/>
                </a:lnTo>
                <a:lnTo>
                  <a:pt x="328406" y="1093012"/>
                </a:lnTo>
                <a:lnTo>
                  <a:pt x="371135" y="1112129"/>
                </a:lnTo>
                <a:lnTo>
                  <a:pt x="415600" y="1128103"/>
                </a:lnTo>
                <a:lnTo>
                  <a:pt x="461645" y="1140787"/>
                </a:lnTo>
                <a:lnTo>
                  <a:pt x="509113" y="1150031"/>
                </a:lnTo>
                <a:lnTo>
                  <a:pt x="557849" y="1155686"/>
                </a:lnTo>
                <a:lnTo>
                  <a:pt x="607695" y="1157604"/>
                </a:lnTo>
                <a:lnTo>
                  <a:pt x="657522" y="1155686"/>
                </a:lnTo>
                <a:lnTo>
                  <a:pt x="706241" y="1150031"/>
                </a:lnTo>
                <a:lnTo>
                  <a:pt x="753695" y="1140787"/>
                </a:lnTo>
                <a:lnTo>
                  <a:pt x="799727" y="1128103"/>
                </a:lnTo>
                <a:lnTo>
                  <a:pt x="844180" y="1112129"/>
                </a:lnTo>
                <a:lnTo>
                  <a:pt x="886900" y="1093012"/>
                </a:lnTo>
                <a:lnTo>
                  <a:pt x="927728" y="1070903"/>
                </a:lnTo>
                <a:lnTo>
                  <a:pt x="966509" y="1045950"/>
                </a:lnTo>
                <a:lnTo>
                  <a:pt x="1003086" y="1018302"/>
                </a:lnTo>
                <a:lnTo>
                  <a:pt x="1037304" y="988107"/>
                </a:lnTo>
                <a:lnTo>
                  <a:pt x="1069005" y="955515"/>
                </a:lnTo>
                <a:lnTo>
                  <a:pt x="1098032" y="920674"/>
                </a:lnTo>
                <a:lnTo>
                  <a:pt x="1124231" y="883734"/>
                </a:lnTo>
                <a:lnTo>
                  <a:pt x="1147444" y="844843"/>
                </a:lnTo>
                <a:lnTo>
                  <a:pt x="1167514" y="804150"/>
                </a:lnTo>
                <a:lnTo>
                  <a:pt x="1184287" y="761803"/>
                </a:lnTo>
                <a:lnTo>
                  <a:pt x="1197604" y="717953"/>
                </a:lnTo>
                <a:lnTo>
                  <a:pt x="1207310" y="672747"/>
                </a:lnTo>
                <a:lnTo>
                  <a:pt x="1213248" y="626335"/>
                </a:lnTo>
                <a:lnTo>
                  <a:pt x="1215263" y="578865"/>
                </a:lnTo>
                <a:lnTo>
                  <a:pt x="1213248" y="531395"/>
                </a:lnTo>
                <a:lnTo>
                  <a:pt x="1207310" y="484980"/>
                </a:lnTo>
                <a:lnTo>
                  <a:pt x="1197604" y="439770"/>
                </a:lnTo>
                <a:lnTo>
                  <a:pt x="1184287" y="395914"/>
                </a:lnTo>
                <a:lnTo>
                  <a:pt x="1167514" y="353562"/>
                </a:lnTo>
                <a:lnTo>
                  <a:pt x="1147444" y="312861"/>
                </a:lnTo>
                <a:lnTo>
                  <a:pt x="1124231" y="273961"/>
                </a:lnTo>
                <a:lnTo>
                  <a:pt x="1098032" y="237012"/>
                </a:lnTo>
                <a:lnTo>
                  <a:pt x="1069005" y="202162"/>
                </a:lnTo>
                <a:lnTo>
                  <a:pt x="1037304" y="169560"/>
                </a:lnTo>
                <a:lnTo>
                  <a:pt x="1003086" y="139356"/>
                </a:lnTo>
                <a:lnTo>
                  <a:pt x="966509" y="111699"/>
                </a:lnTo>
                <a:lnTo>
                  <a:pt x="927728" y="86736"/>
                </a:lnTo>
                <a:lnTo>
                  <a:pt x="886900" y="64619"/>
                </a:lnTo>
                <a:lnTo>
                  <a:pt x="844180" y="45495"/>
                </a:lnTo>
                <a:lnTo>
                  <a:pt x="799727" y="29514"/>
                </a:lnTo>
                <a:lnTo>
                  <a:pt x="753695" y="16825"/>
                </a:lnTo>
                <a:lnTo>
                  <a:pt x="706241" y="7577"/>
                </a:lnTo>
                <a:lnTo>
                  <a:pt x="657522" y="1919"/>
                </a:lnTo>
                <a:lnTo>
                  <a:pt x="607695" y="0"/>
                </a:lnTo>
                <a:close/>
              </a:path>
            </a:pathLst>
          </a:custGeom>
          <a:solidFill>
            <a:srgbClr val="FF0066"/>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44" name="object 44"/>
          <p:cNvSpPr txBox="1"/>
          <p:nvPr/>
        </p:nvSpPr>
        <p:spPr>
          <a:xfrm>
            <a:off x="2557796" y="2870642"/>
            <a:ext cx="677298" cy="391293"/>
          </a:xfrm>
          <a:prstGeom prst="rect">
            <a:avLst/>
          </a:prstGeom>
        </p:spPr>
        <p:txBody>
          <a:bodyPr vert="horz" wrap="square" lIns="0" tIns="9049" rIns="0" bIns="0" rtlCol="0">
            <a:spAutoFit/>
          </a:bodyPr>
          <a:lstStyle/>
          <a:p>
            <a:pPr marL="9525" marR="3810" indent="74295" algn="ctr">
              <a:spcBef>
                <a:spcPts val="71"/>
              </a:spcBef>
            </a:pPr>
            <a:r>
              <a:rPr sz="1200" b="1" kern="1200" spc="-38" dirty="0">
                <a:solidFill>
                  <a:srgbClr val="FFFFFF"/>
                </a:solidFill>
                <a:latin typeface="Georgia" panose="02040502050405020303" pitchFamily="18" charset="0"/>
                <a:ea typeface="+mn-ea"/>
                <a:cs typeface="Arial Narrow"/>
              </a:rPr>
              <a:t>iPod  </a:t>
            </a:r>
            <a:endParaRPr lang="en-GB" sz="1200" b="1" kern="1200" spc="-38" dirty="0" smtClean="0">
              <a:solidFill>
                <a:srgbClr val="FFFFFF"/>
              </a:solidFill>
              <a:latin typeface="Georgia" panose="02040502050405020303" pitchFamily="18" charset="0"/>
              <a:ea typeface="+mn-ea"/>
              <a:cs typeface="Arial Narrow"/>
            </a:endParaRPr>
          </a:p>
          <a:p>
            <a:pPr marL="9525" marR="3810" indent="74295" algn="ctr">
              <a:spcBef>
                <a:spcPts val="71"/>
              </a:spcBef>
            </a:pPr>
            <a:r>
              <a:rPr sz="1200" b="1" kern="1200" spc="-11" dirty="0" smtClean="0">
                <a:solidFill>
                  <a:srgbClr val="FFFFFF"/>
                </a:solidFill>
                <a:latin typeface="Georgia" panose="02040502050405020303" pitchFamily="18" charset="0"/>
                <a:ea typeface="+mn-ea"/>
                <a:cs typeface="Arial Narrow"/>
              </a:rPr>
              <a:t>3</a:t>
            </a:r>
            <a:r>
              <a:rPr sz="1200" b="1" kern="1200" spc="-68" dirty="0" smtClean="0">
                <a:solidFill>
                  <a:srgbClr val="FFFFFF"/>
                </a:solidFill>
                <a:latin typeface="Georgia" panose="02040502050405020303" pitchFamily="18" charset="0"/>
                <a:ea typeface="+mn-ea"/>
                <a:cs typeface="Arial Narrow"/>
              </a:rPr>
              <a:t> </a:t>
            </a:r>
            <a:r>
              <a:rPr lang="en-GB" sz="1200" b="1" kern="1200" spc="-68" dirty="0" smtClean="0">
                <a:solidFill>
                  <a:srgbClr val="FFFFFF"/>
                </a:solidFill>
                <a:latin typeface="Georgia" panose="02040502050405020303" pitchFamily="18" charset="0"/>
                <a:ea typeface="+mn-ea"/>
                <a:cs typeface="Arial Narrow"/>
              </a:rPr>
              <a:t>y</a:t>
            </a:r>
            <a:r>
              <a:rPr sz="1200" b="1" kern="1200" spc="-49" dirty="0" smtClean="0">
                <a:solidFill>
                  <a:srgbClr val="FFFFFF"/>
                </a:solidFill>
                <a:latin typeface="Georgia" panose="02040502050405020303" pitchFamily="18" charset="0"/>
                <a:ea typeface="+mn-ea"/>
                <a:cs typeface="Arial Narrow"/>
              </a:rPr>
              <a:t>ears</a:t>
            </a:r>
            <a:endParaRPr sz="1200" kern="1200" dirty="0">
              <a:solidFill>
                <a:prstClr val="black"/>
              </a:solidFill>
              <a:latin typeface="Georgia" panose="02040502050405020303" pitchFamily="18" charset="0"/>
              <a:ea typeface="+mn-ea"/>
              <a:cs typeface="Arial Narrow"/>
            </a:endParaRPr>
          </a:p>
        </p:txBody>
      </p:sp>
      <p:sp>
        <p:nvSpPr>
          <p:cNvPr id="45" name="object 45"/>
          <p:cNvSpPr/>
          <p:nvPr/>
        </p:nvSpPr>
        <p:spPr>
          <a:xfrm>
            <a:off x="4245102" y="2519172"/>
            <a:ext cx="1313306" cy="1269873"/>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46" name="object 46"/>
          <p:cNvSpPr/>
          <p:nvPr/>
        </p:nvSpPr>
        <p:spPr>
          <a:xfrm>
            <a:off x="4445794" y="2720435"/>
            <a:ext cx="911543" cy="868204"/>
          </a:xfrm>
          <a:custGeom>
            <a:avLst/>
            <a:gdLst/>
            <a:ahLst/>
            <a:cxnLst/>
            <a:rect l="l" t="t" r="r" b="b"/>
            <a:pathLst>
              <a:path w="1215390" h="1157604">
                <a:moveTo>
                  <a:pt x="607568" y="0"/>
                </a:moveTo>
                <a:lnTo>
                  <a:pt x="557740" y="1918"/>
                </a:lnTo>
                <a:lnTo>
                  <a:pt x="509021" y="7573"/>
                </a:lnTo>
                <a:lnTo>
                  <a:pt x="461567" y="16817"/>
                </a:lnTo>
                <a:lnTo>
                  <a:pt x="415535" y="29501"/>
                </a:lnTo>
                <a:lnTo>
                  <a:pt x="371082" y="45475"/>
                </a:lnTo>
                <a:lnTo>
                  <a:pt x="328362" y="64592"/>
                </a:lnTo>
                <a:lnTo>
                  <a:pt x="287534" y="86701"/>
                </a:lnTo>
                <a:lnTo>
                  <a:pt x="248753" y="111654"/>
                </a:lnTo>
                <a:lnTo>
                  <a:pt x="212176" y="139302"/>
                </a:lnTo>
                <a:lnTo>
                  <a:pt x="177958" y="169497"/>
                </a:lnTo>
                <a:lnTo>
                  <a:pt x="146257" y="202089"/>
                </a:lnTo>
                <a:lnTo>
                  <a:pt x="117230" y="236930"/>
                </a:lnTo>
                <a:lnTo>
                  <a:pt x="91031" y="273870"/>
                </a:lnTo>
                <a:lnTo>
                  <a:pt x="67818" y="312761"/>
                </a:lnTo>
                <a:lnTo>
                  <a:pt x="47748" y="353454"/>
                </a:lnTo>
                <a:lnTo>
                  <a:pt x="30975" y="395801"/>
                </a:lnTo>
                <a:lnTo>
                  <a:pt x="17658" y="439651"/>
                </a:lnTo>
                <a:lnTo>
                  <a:pt x="7952" y="484857"/>
                </a:lnTo>
                <a:lnTo>
                  <a:pt x="2014" y="531269"/>
                </a:lnTo>
                <a:lnTo>
                  <a:pt x="0" y="578738"/>
                </a:lnTo>
                <a:lnTo>
                  <a:pt x="2014" y="626208"/>
                </a:lnTo>
                <a:lnTo>
                  <a:pt x="7952" y="672620"/>
                </a:lnTo>
                <a:lnTo>
                  <a:pt x="17658" y="717826"/>
                </a:lnTo>
                <a:lnTo>
                  <a:pt x="30975" y="761676"/>
                </a:lnTo>
                <a:lnTo>
                  <a:pt x="47748" y="804023"/>
                </a:lnTo>
                <a:lnTo>
                  <a:pt x="67818" y="844716"/>
                </a:lnTo>
                <a:lnTo>
                  <a:pt x="91031" y="883607"/>
                </a:lnTo>
                <a:lnTo>
                  <a:pt x="117230" y="920547"/>
                </a:lnTo>
                <a:lnTo>
                  <a:pt x="146257" y="955388"/>
                </a:lnTo>
                <a:lnTo>
                  <a:pt x="177958" y="987980"/>
                </a:lnTo>
                <a:lnTo>
                  <a:pt x="212176" y="1018175"/>
                </a:lnTo>
                <a:lnTo>
                  <a:pt x="248753" y="1045823"/>
                </a:lnTo>
                <a:lnTo>
                  <a:pt x="287534" y="1070776"/>
                </a:lnTo>
                <a:lnTo>
                  <a:pt x="328362" y="1092885"/>
                </a:lnTo>
                <a:lnTo>
                  <a:pt x="371082" y="1112002"/>
                </a:lnTo>
                <a:lnTo>
                  <a:pt x="415535" y="1127976"/>
                </a:lnTo>
                <a:lnTo>
                  <a:pt x="461567" y="1140660"/>
                </a:lnTo>
                <a:lnTo>
                  <a:pt x="509021" y="1149904"/>
                </a:lnTo>
                <a:lnTo>
                  <a:pt x="557740" y="1155559"/>
                </a:lnTo>
                <a:lnTo>
                  <a:pt x="607568" y="1157477"/>
                </a:lnTo>
                <a:lnTo>
                  <a:pt x="657413" y="1155559"/>
                </a:lnTo>
                <a:lnTo>
                  <a:pt x="706149" y="1149904"/>
                </a:lnTo>
                <a:lnTo>
                  <a:pt x="753617" y="1140660"/>
                </a:lnTo>
                <a:lnTo>
                  <a:pt x="799662" y="1127976"/>
                </a:lnTo>
                <a:lnTo>
                  <a:pt x="844127" y="1112002"/>
                </a:lnTo>
                <a:lnTo>
                  <a:pt x="886856" y="1092885"/>
                </a:lnTo>
                <a:lnTo>
                  <a:pt x="927693" y="1070776"/>
                </a:lnTo>
                <a:lnTo>
                  <a:pt x="966482" y="1045823"/>
                </a:lnTo>
                <a:lnTo>
                  <a:pt x="1003065" y="1018175"/>
                </a:lnTo>
                <a:lnTo>
                  <a:pt x="1037288" y="987980"/>
                </a:lnTo>
                <a:lnTo>
                  <a:pt x="1068993" y="955388"/>
                </a:lnTo>
                <a:lnTo>
                  <a:pt x="1098024" y="920547"/>
                </a:lnTo>
                <a:lnTo>
                  <a:pt x="1124225" y="883607"/>
                </a:lnTo>
                <a:lnTo>
                  <a:pt x="1147440" y="844716"/>
                </a:lnTo>
                <a:lnTo>
                  <a:pt x="1167512" y="804023"/>
                </a:lnTo>
                <a:lnTo>
                  <a:pt x="1184286" y="761676"/>
                </a:lnTo>
                <a:lnTo>
                  <a:pt x="1197604" y="717826"/>
                </a:lnTo>
                <a:lnTo>
                  <a:pt x="1207310" y="672620"/>
                </a:lnTo>
                <a:lnTo>
                  <a:pt x="1213248" y="626208"/>
                </a:lnTo>
                <a:lnTo>
                  <a:pt x="1215263" y="578738"/>
                </a:lnTo>
                <a:lnTo>
                  <a:pt x="1213248" y="531269"/>
                </a:lnTo>
                <a:lnTo>
                  <a:pt x="1207310" y="484857"/>
                </a:lnTo>
                <a:lnTo>
                  <a:pt x="1197604" y="439651"/>
                </a:lnTo>
                <a:lnTo>
                  <a:pt x="1184286" y="395801"/>
                </a:lnTo>
                <a:lnTo>
                  <a:pt x="1167512" y="353454"/>
                </a:lnTo>
                <a:lnTo>
                  <a:pt x="1147440" y="312761"/>
                </a:lnTo>
                <a:lnTo>
                  <a:pt x="1124225" y="273870"/>
                </a:lnTo>
                <a:lnTo>
                  <a:pt x="1098024" y="236930"/>
                </a:lnTo>
                <a:lnTo>
                  <a:pt x="1068993" y="202089"/>
                </a:lnTo>
                <a:lnTo>
                  <a:pt x="1037288" y="169497"/>
                </a:lnTo>
                <a:lnTo>
                  <a:pt x="1003065" y="139302"/>
                </a:lnTo>
                <a:lnTo>
                  <a:pt x="966482" y="111654"/>
                </a:lnTo>
                <a:lnTo>
                  <a:pt x="927693" y="86701"/>
                </a:lnTo>
                <a:lnTo>
                  <a:pt x="886856" y="64592"/>
                </a:lnTo>
                <a:lnTo>
                  <a:pt x="844127" y="45475"/>
                </a:lnTo>
                <a:lnTo>
                  <a:pt x="799662" y="29501"/>
                </a:lnTo>
                <a:lnTo>
                  <a:pt x="753617" y="16817"/>
                </a:lnTo>
                <a:lnTo>
                  <a:pt x="706149" y="7573"/>
                </a:lnTo>
                <a:lnTo>
                  <a:pt x="657413" y="1918"/>
                </a:lnTo>
                <a:lnTo>
                  <a:pt x="607568" y="0"/>
                </a:lnTo>
                <a:close/>
              </a:path>
            </a:pathLst>
          </a:custGeom>
          <a:solidFill>
            <a:srgbClr val="00CC0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47" name="object 47"/>
          <p:cNvSpPr txBox="1"/>
          <p:nvPr/>
        </p:nvSpPr>
        <p:spPr>
          <a:xfrm>
            <a:off x="4570478" y="2941068"/>
            <a:ext cx="723895" cy="391293"/>
          </a:xfrm>
          <a:prstGeom prst="rect">
            <a:avLst/>
          </a:prstGeom>
        </p:spPr>
        <p:txBody>
          <a:bodyPr vert="horz" wrap="square" lIns="0" tIns="9049" rIns="0" bIns="0" rtlCol="0">
            <a:spAutoFit/>
          </a:bodyPr>
          <a:lstStyle/>
          <a:p>
            <a:pPr algn="ctr">
              <a:spcBef>
                <a:spcPts val="71"/>
              </a:spcBef>
            </a:pPr>
            <a:r>
              <a:rPr sz="1200" b="1" kern="1200" spc="-49" dirty="0" err="1" smtClean="0">
                <a:solidFill>
                  <a:srgbClr val="FFFFFF"/>
                </a:solidFill>
                <a:latin typeface="Georgia" panose="02040502050405020303" pitchFamily="18" charset="0"/>
                <a:ea typeface="+mn-ea"/>
                <a:cs typeface="Arial Narrow"/>
              </a:rPr>
              <a:t>Faceboo</a:t>
            </a:r>
            <a:r>
              <a:rPr lang="en-GB" sz="1200" b="1" kern="1200" spc="-49" dirty="0" smtClean="0">
                <a:solidFill>
                  <a:srgbClr val="FFFFFF"/>
                </a:solidFill>
                <a:latin typeface="Georgia" panose="02040502050405020303" pitchFamily="18" charset="0"/>
                <a:ea typeface="+mn-ea"/>
                <a:cs typeface="Arial Narrow"/>
              </a:rPr>
              <a:t>k</a:t>
            </a:r>
          </a:p>
          <a:p>
            <a:pPr algn="ctr">
              <a:spcBef>
                <a:spcPts val="71"/>
              </a:spcBef>
            </a:pPr>
            <a:r>
              <a:rPr sz="1200" b="1" kern="1200" spc="-49" dirty="0" smtClean="0">
                <a:solidFill>
                  <a:srgbClr val="FFFFFF"/>
                </a:solidFill>
                <a:latin typeface="Georgia" panose="02040502050405020303" pitchFamily="18" charset="0"/>
                <a:ea typeface="+mn-ea"/>
                <a:cs typeface="Arial Narrow"/>
              </a:rPr>
              <a:t>3.</a:t>
            </a:r>
            <a:r>
              <a:rPr sz="1200" b="1" kern="1200" spc="-11" dirty="0" smtClean="0">
                <a:solidFill>
                  <a:srgbClr val="FFFFFF"/>
                </a:solidFill>
                <a:latin typeface="Georgia" panose="02040502050405020303" pitchFamily="18" charset="0"/>
                <a:ea typeface="+mn-ea"/>
                <a:cs typeface="Arial Narrow"/>
              </a:rPr>
              <a:t>5</a:t>
            </a:r>
            <a:r>
              <a:rPr sz="1200" b="1" kern="1200" spc="-19" dirty="0" smtClean="0">
                <a:solidFill>
                  <a:srgbClr val="FFFFFF"/>
                </a:solidFill>
                <a:latin typeface="Georgia" panose="02040502050405020303" pitchFamily="18" charset="0"/>
                <a:ea typeface="+mn-ea"/>
                <a:cs typeface="Arial Narrow"/>
              </a:rPr>
              <a:t> </a:t>
            </a:r>
            <a:r>
              <a:rPr sz="1200" b="1" kern="1200" spc="-49" dirty="0">
                <a:solidFill>
                  <a:srgbClr val="FFFFFF"/>
                </a:solidFill>
                <a:latin typeface="Georgia" panose="02040502050405020303" pitchFamily="18" charset="0"/>
                <a:ea typeface="+mn-ea"/>
                <a:cs typeface="Arial Narrow"/>
              </a:rPr>
              <a:t>years</a:t>
            </a:r>
            <a:endParaRPr sz="1200" kern="1200" dirty="0">
              <a:solidFill>
                <a:prstClr val="black"/>
              </a:solidFill>
              <a:latin typeface="Georgia" panose="02040502050405020303" pitchFamily="18" charset="0"/>
              <a:ea typeface="+mn-ea"/>
              <a:cs typeface="Arial Narrow"/>
            </a:endParaRPr>
          </a:p>
        </p:txBody>
      </p:sp>
      <p:sp>
        <p:nvSpPr>
          <p:cNvPr id="48" name="object 48"/>
          <p:cNvSpPr/>
          <p:nvPr/>
        </p:nvSpPr>
        <p:spPr>
          <a:xfrm>
            <a:off x="1054989" y="3307842"/>
            <a:ext cx="1313307" cy="1268729"/>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49" name="object 49"/>
          <p:cNvSpPr/>
          <p:nvPr/>
        </p:nvSpPr>
        <p:spPr>
          <a:xfrm>
            <a:off x="1246718" y="3506742"/>
            <a:ext cx="911543" cy="868204"/>
          </a:xfrm>
          <a:custGeom>
            <a:avLst/>
            <a:gdLst/>
            <a:ahLst/>
            <a:cxnLst/>
            <a:rect l="l" t="t" r="r" b="b"/>
            <a:pathLst>
              <a:path w="1215389" h="1157604">
                <a:moveTo>
                  <a:pt x="607694" y="0"/>
                </a:moveTo>
                <a:lnTo>
                  <a:pt x="557849" y="1918"/>
                </a:lnTo>
                <a:lnTo>
                  <a:pt x="509113" y="7573"/>
                </a:lnTo>
                <a:lnTo>
                  <a:pt x="461645" y="16817"/>
                </a:lnTo>
                <a:lnTo>
                  <a:pt x="415600" y="29501"/>
                </a:lnTo>
                <a:lnTo>
                  <a:pt x="371135" y="45475"/>
                </a:lnTo>
                <a:lnTo>
                  <a:pt x="328406" y="64592"/>
                </a:lnTo>
                <a:lnTo>
                  <a:pt x="287569" y="86701"/>
                </a:lnTo>
                <a:lnTo>
                  <a:pt x="248780" y="111654"/>
                </a:lnTo>
                <a:lnTo>
                  <a:pt x="212197" y="139302"/>
                </a:lnTo>
                <a:lnTo>
                  <a:pt x="177974" y="169497"/>
                </a:lnTo>
                <a:lnTo>
                  <a:pt x="146269" y="202089"/>
                </a:lnTo>
                <a:lnTo>
                  <a:pt x="117238" y="236930"/>
                </a:lnTo>
                <a:lnTo>
                  <a:pt x="91037" y="273870"/>
                </a:lnTo>
                <a:lnTo>
                  <a:pt x="67822" y="312761"/>
                </a:lnTo>
                <a:lnTo>
                  <a:pt x="47750" y="353454"/>
                </a:lnTo>
                <a:lnTo>
                  <a:pt x="30976" y="395801"/>
                </a:lnTo>
                <a:lnTo>
                  <a:pt x="17658" y="439651"/>
                </a:lnTo>
                <a:lnTo>
                  <a:pt x="7952" y="484857"/>
                </a:lnTo>
                <a:lnTo>
                  <a:pt x="2014" y="531269"/>
                </a:lnTo>
                <a:lnTo>
                  <a:pt x="0" y="578739"/>
                </a:lnTo>
                <a:lnTo>
                  <a:pt x="2014" y="626209"/>
                </a:lnTo>
                <a:lnTo>
                  <a:pt x="7952" y="672622"/>
                </a:lnTo>
                <a:lnTo>
                  <a:pt x="17658" y="717831"/>
                </a:lnTo>
                <a:lnTo>
                  <a:pt x="30976" y="761684"/>
                </a:lnTo>
                <a:lnTo>
                  <a:pt x="47750" y="804035"/>
                </a:lnTo>
                <a:lnTo>
                  <a:pt x="67822" y="844732"/>
                </a:lnTo>
                <a:lnTo>
                  <a:pt x="91037" y="883628"/>
                </a:lnTo>
                <a:lnTo>
                  <a:pt x="117238" y="920574"/>
                </a:lnTo>
                <a:lnTo>
                  <a:pt x="146269" y="955420"/>
                </a:lnTo>
                <a:lnTo>
                  <a:pt x="177974" y="988018"/>
                </a:lnTo>
                <a:lnTo>
                  <a:pt x="212197" y="1018219"/>
                </a:lnTo>
                <a:lnTo>
                  <a:pt x="248780" y="1045873"/>
                </a:lnTo>
                <a:lnTo>
                  <a:pt x="287569" y="1070831"/>
                </a:lnTo>
                <a:lnTo>
                  <a:pt x="328406" y="1092945"/>
                </a:lnTo>
                <a:lnTo>
                  <a:pt x="371135" y="1112066"/>
                </a:lnTo>
                <a:lnTo>
                  <a:pt x="415600" y="1128044"/>
                </a:lnTo>
                <a:lnTo>
                  <a:pt x="461645" y="1140731"/>
                </a:lnTo>
                <a:lnTo>
                  <a:pt x="509113" y="1149978"/>
                </a:lnTo>
                <a:lnTo>
                  <a:pt x="557849" y="1155635"/>
                </a:lnTo>
                <a:lnTo>
                  <a:pt x="607694" y="1157554"/>
                </a:lnTo>
                <a:lnTo>
                  <a:pt x="657522" y="1155635"/>
                </a:lnTo>
                <a:lnTo>
                  <a:pt x="706241" y="1149978"/>
                </a:lnTo>
                <a:lnTo>
                  <a:pt x="753695" y="1140731"/>
                </a:lnTo>
                <a:lnTo>
                  <a:pt x="799727" y="1128044"/>
                </a:lnTo>
                <a:lnTo>
                  <a:pt x="844180" y="1112066"/>
                </a:lnTo>
                <a:lnTo>
                  <a:pt x="886900" y="1092945"/>
                </a:lnTo>
                <a:lnTo>
                  <a:pt x="927728" y="1070831"/>
                </a:lnTo>
                <a:lnTo>
                  <a:pt x="966509" y="1045873"/>
                </a:lnTo>
                <a:lnTo>
                  <a:pt x="1003086" y="1018219"/>
                </a:lnTo>
                <a:lnTo>
                  <a:pt x="1037304" y="988018"/>
                </a:lnTo>
                <a:lnTo>
                  <a:pt x="1069005" y="955420"/>
                </a:lnTo>
                <a:lnTo>
                  <a:pt x="1098032" y="920574"/>
                </a:lnTo>
                <a:lnTo>
                  <a:pt x="1124231" y="883628"/>
                </a:lnTo>
                <a:lnTo>
                  <a:pt x="1147444" y="844732"/>
                </a:lnTo>
                <a:lnTo>
                  <a:pt x="1167514" y="804035"/>
                </a:lnTo>
                <a:lnTo>
                  <a:pt x="1184287" y="761684"/>
                </a:lnTo>
                <a:lnTo>
                  <a:pt x="1197604" y="717831"/>
                </a:lnTo>
                <a:lnTo>
                  <a:pt x="1207310" y="672622"/>
                </a:lnTo>
                <a:lnTo>
                  <a:pt x="1213248" y="626209"/>
                </a:lnTo>
                <a:lnTo>
                  <a:pt x="1215263" y="578739"/>
                </a:lnTo>
                <a:lnTo>
                  <a:pt x="1213248" y="531269"/>
                </a:lnTo>
                <a:lnTo>
                  <a:pt x="1207310" y="484857"/>
                </a:lnTo>
                <a:lnTo>
                  <a:pt x="1197604" y="439651"/>
                </a:lnTo>
                <a:lnTo>
                  <a:pt x="1184287" y="395801"/>
                </a:lnTo>
                <a:lnTo>
                  <a:pt x="1167514" y="353454"/>
                </a:lnTo>
                <a:lnTo>
                  <a:pt x="1147444" y="312761"/>
                </a:lnTo>
                <a:lnTo>
                  <a:pt x="1124231" y="273870"/>
                </a:lnTo>
                <a:lnTo>
                  <a:pt x="1098032" y="236930"/>
                </a:lnTo>
                <a:lnTo>
                  <a:pt x="1069005" y="202089"/>
                </a:lnTo>
                <a:lnTo>
                  <a:pt x="1037304" y="169497"/>
                </a:lnTo>
                <a:lnTo>
                  <a:pt x="1003086" y="139302"/>
                </a:lnTo>
                <a:lnTo>
                  <a:pt x="966509" y="111654"/>
                </a:lnTo>
                <a:lnTo>
                  <a:pt x="927728" y="86701"/>
                </a:lnTo>
                <a:lnTo>
                  <a:pt x="886900" y="64592"/>
                </a:lnTo>
                <a:lnTo>
                  <a:pt x="844180" y="45475"/>
                </a:lnTo>
                <a:lnTo>
                  <a:pt x="799727" y="29501"/>
                </a:lnTo>
                <a:lnTo>
                  <a:pt x="753695" y="16817"/>
                </a:lnTo>
                <a:lnTo>
                  <a:pt x="706241" y="7573"/>
                </a:lnTo>
                <a:lnTo>
                  <a:pt x="657522" y="1918"/>
                </a:lnTo>
                <a:lnTo>
                  <a:pt x="607694" y="0"/>
                </a:lnTo>
                <a:close/>
              </a:path>
            </a:pathLst>
          </a:custGeom>
          <a:solidFill>
            <a:srgbClr val="00CC0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50" name="object 50"/>
          <p:cNvSpPr txBox="1"/>
          <p:nvPr/>
        </p:nvSpPr>
        <p:spPr>
          <a:xfrm>
            <a:off x="1390174" y="3751609"/>
            <a:ext cx="730949" cy="378469"/>
          </a:xfrm>
          <a:prstGeom prst="rect">
            <a:avLst/>
          </a:prstGeom>
        </p:spPr>
        <p:txBody>
          <a:bodyPr vert="horz" wrap="square" lIns="0" tIns="9049" rIns="0" bIns="0" rtlCol="0">
            <a:spAutoFit/>
          </a:bodyPr>
          <a:lstStyle/>
          <a:p>
            <a:pPr marL="84773" marR="3810" indent="-75724">
              <a:spcBef>
                <a:spcPts val="71"/>
              </a:spcBef>
            </a:pPr>
            <a:r>
              <a:rPr sz="1200" b="1" kern="1200" spc="-56" dirty="0">
                <a:solidFill>
                  <a:srgbClr val="FFFFFF"/>
                </a:solidFill>
                <a:latin typeface="Georgia" panose="02040502050405020303" pitchFamily="18" charset="0"/>
                <a:ea typeface="+mn-ea"/>
                <a:cs typeface="Arial Narrow"/>
              </a:rPr>
              <a:t>YouT</a:t>
            </a:r>
            <a:r>
              <a:rPr sz="1200" b="1" kern="1200" spc="-30" dirty="0">
                <a:solidFill>
                  <a:srgbClr val="FFFFFF"/>
                </a:solidFill>
                <a:latin typeface="Georgia" panose="02040502050405020303" pitchFamily="18" charset="0"/>
                <a:ea typeface="+mn-ea"/>
                <a:cs typeface="Arial Narrow"/>
              </a:rPr>
              <a:t>u</a:t>
            </a:r>
            <a:r>
              <a:rPr sz="1200" b="1" kern="1200" spc="-38" dirty="0">
                <a:solidFill>
                  <a:srgbClr val="FFFFFF"/>
                </a:solidFill>
                <a:latin typeface="Georgia" panose="02040502050405020303" pitchFamily="18" charset="0"/>
                <a:ea typeface="+mn-ea"/>
                <a:cs typeface="Arial Narrow"/>
              </a:rPr>
              <a:t>b</a:t>
            </a:r>
            <a:r>
              <a:rPr sz="1200" b="1" kern="1200" spc="-23" dirty="0">
                <a:solidFill>
                  <a:srgbClr val="FFFFFF"/>
                </a:solidFill>
                <a:latin typeface="Georgia" panose="02040502050405020303" pitchFamily="18" charset="0"/>
                <a:ea typeface="+mn-ea"/>
                <a:cs typeface="Arial Narrow"/>
              </a:rPr>
              <a:t>e  </a:t>
            </a:r>
            <a:r>
              <a:rPr sz="1200" b="1" kern="1200" spc="-11" dirty="0">
                <a:solidFill>
                  <a:srgbClr val="FFFFFF"/>
                </a:solidFill>
                <a:latin typeface="Georgia" panose="02040502050405020303" pitchFamily="18" charset="0"/>
                <a:ea typeface="+mn-ea"/>
                <a:cs typeface="Arial Narrow"/>
              </a:rPr>
              <a:t>1</a:t>
            </a:r>
            <a:r>
              <a:rPr sz="1200" b="1" kern="1200" spc="-26" dirty="0">
                <a:solidFill>
                  <a:srgbClr val="FFFFFF"/>
                </a:solidFill>
                <a:latin typeface="Georgia" panose="02040502050405020303" pitchFamily="18" charset="0"/>
                <a:ea typeface="+mn-ea"/>
                <a:cs typeface="Arial Narrow"/>
              </a:rPr>
              <a:t> </a:t>
            </a:r>
            <a:r>
              <a:rPr sz="1200" b="1" kern="1200" spc="-30" dirty="0">
                <a:solidFill>
                  <a:srgbClr val="FFFFFF"/>
                </a:solidFill>
                <a:latin typeface="Georgia" panose="02040502050405020303" pitchFamily="18" charset="0"/>
                <a:ea typeface="+mn-ea"/>
                <a:cs typeface="Arial Narrow"/>
              </a:rPr>
              <a:t>year</a:t>
            </a:r>
            <a:endParaRPr sz="1200" kern="1200" dirty="0">
              <a:solidFill>
                <a:prstClr val="black"/>
              </a:solidFill>
              <a:latin typeface="Georgia" panose="02040502050405020303" pitchFamily="18" charset="0"/>
              <a:ea typeface="+mn-ea"/>
              <a:cs typeface="Arial Narrow"/>
            </a:endParaRPr>
          </a:p>
        </p:txBody>
      </p:sp>
      <p:sp>
        <p:nvSpPr>
          <p:cNvPr id="51" name="object 51"/>
          <p:cNvSpPr/>
          <p:nvPr/>
        </p:nvSpPr>
        <p:spPr>
          <a:xfrm>
            <a:off x="3665600" y="3448431"/>
            <a:ext cx="1313307" cy="1269873"/>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52" name="object 52"/>
          <p:cNvSpPr/>
          <p:nvPr/>
        </p:nvSpPr>
        <p:spPr>
          <a:xfrm>
            <a:off x="3866768" y="3649503"/>
            <a:ext cx="911543" cy="868204"/>
          </a:xfrm>
          <a:custGeom>
            <a:avLst/>
            <a:gdLst/>
            <a:ahLst/>
            <a:cxnLst/>
            <a:rect l="l" t="t" r="r" b="b"/>
            <a:pathLst>
              <a:path w="1215389" h="1157604">
                <a:moveTo>
                  <a:pt x="607695" y="0"/>
                </a:moveTo>
                <a:lnTo>
                  <a:pt x="557866" y="1919"/>
                </a:lnTo>
                <a:lnTo>
                  <a:pt x="509144" y="7577"/>
                </a:lnTo>
                <a:lnTo>
                  <a:pt x="461687" y="16825"/>
                </a:lnTo>
                <a:lnTo>
                  <a:pt x="415649" y="29514"/>
                </a:lnTo>
                <a:lnTo>
                  <a:pt x="371189" y="45495"/>
                </a:lnTo>
                <a:lnTo>
                  <a:pt x="328462" y="64619"/>
                </a:lnTo>
                <a:lnTo>
                  <a:pt x="287625" y="86736"/>
                </a:lnTo>
                <a:lnTo>
                  <a:pt x="248835" y="111699"/>
                </a:lnTo>
                <a:lnTo>
                  <a:pt x="212249" y="139356"/>
                </a:lnTo>
                <a:lnTo>
                  <a:pt x="178022" y="169560"/>
                </a:lnTo>
                <a:lnTo>
                  <a:pt x="146312" y="202162"/>
                </a:lnTo>
                <a:lnTo>
                  <a:pt x="117274" y="237012"/>
                </a:lnTo>
                <a:lnTo>
                  <a:pt x="91067" y="273961"/>
                </a:lnTo>
                <a:lnTo>
                  <a:pt x="67846" y="312861"/>
                </a:lnTo>
                <a:lnTo>
                  <a:pt x="47767" y="353562"/>
                </a:lnTo>
                <a:lnTo>
                  <a:pt x="30989" y="395914"/>
                </a:lnTo>
                <a:lnTo>
                  <a:pt x="17666" y="439770"/>
                </a:lnTo>
                <a:lnTo>
                  <a:pt x="7956" y="484980"/>
                </a:lnTo>
                <a:lnTo>
                  <a:pt x="2015" y="531395"/>
                </a:lnTo>
                <a:lnTo>
                  <a:pt x="0" y="578866"/>
                </a:lnTo>
                <a:lnTo>
                  <a:pt x="2015" y="626328"/>
                </a:lnTo>
                <a:lnTo>
                  <a:pt x="7956" y="672735"/>
                </a:lnTo>
                <a:lnTo>
                  <a:pt x="17666" y="717937"/>
                </a:lnTo>
                <a:lnTo>
                  <a:pt x="30989" y="761784"/>
                </a:lnTo>
                <a:lnTo>
                  <a:pt x="47767" y="804128"/>
                </a:lnTo>
                <a:lnTo>
                  <a:pt x="67846" y="844820"/>
                </a:lnTo>
                <a:lnTo>
                  <a:pt x="91067" y="883711"/>
                </a:lnTo>
                <a:lnTo>
                  <a:pt x="117274" y="920652"/>
                </a:lnTo>
                <a:lnTo>
                  <a:pt x="146312" y="955494"/>
                </a:lnTo>
                <a:lnTo>
                  <a:pt x="178022" y="988088"/>
                </a:lnTo>
                <a:lnTo>
                  <a:pt x="212249" y="1018285"/>
                </a:lnTo>
                <a:lnTo>
                  <a:pt x="248835" y="1045936"/>
                </a:lnTo>
                <a:lnTo>
                  <a:pt x="287625" y="1070891"/>
                </a:lnTo>
                <a:lnTo>
                  <a:pt x="328462" y="1093003"/>
                </a:lnTo>
                <a:lnTo>
                  <a:pt x="371189" y="1112121"/>
                </a:lnTo>
                <a:lnTo>
                  <a:pt x="415649" y="1128098"/>
                </a:lnTo>
                <a:lnTo>
                  <a:pt x="461687" y="1140784"/>
                </a:lnTo>
                <a:lnTo>
                  <a:pt x="509144" y="1150029"/>
                </a:lnTo>
                <a:lnTo>
                  <a:pt x="557866" y="1155686"/>
                </a:lnTo>
                <a:lnTo>
                  <a:pt x="607695" y="1157605"/>
                </a:lnTo>
                <a:lnTo>
                  <a:pt x="657523" y="1155686"/>
                </a:lnTo>
                <a:lnTo>
                  <a:pt x="706245" y="1150029"/>
                </a:lnTo>
                <a:lnTo>
                  <a:pt x="753702" y="1140784"/>
                </a:lnTo>
                <a:lnTo>
                  <a:pt x="799740" y="1128098"/>
                </a:lnTo>
                <a:lnTo>
                  <a:pt x="844200" y="1112121"/>
                </a:lnTo>
                <a:lnTo>
                  <a:pt x="886927" y="1093003"/>
                </a:lnTo>
                <a:lnTo>
                  <a:pt x="927764" y="1070891"/>
                </a:lnTo>
                <a:lnTo>
                  <a:pt x="966554" y="1045936"/>
                </a:lnTo>
                <a:lnTo>
                  <a:pt x="1003140" y="1018285"/>
                </a:lnTo>
                <a:lnTo>
                  <a:pt x="1037367" y="988088"/>
                </a:lnTo>
                <a:lnTo>
                  <a:pt x="1069077" y="955494"/>
                </a:lnTo>
                <a:lnTo>
                  <a:pt x="1098115" y="920652"/>
                </a:lnTo>
                <a:lnTo>
                  <a:pt x="1124322" y="883711"/>
                </a:lnTo>
                <a:lnTo>
                  <a:pt x="1147543" y="844820"/>
                </a:lnTo>
                <a:lnTo>
                  <a:pt x="1167622" y="804128"/>
                </a:lnTo>
                <a:lnTo>
                  <a:pt x="1184400" y="761784"/>
                </a:lnTo>
                <a:lnTo>
                  <a:pt x="1197723" y="717937"/>
                </a:lnTo>
                <a:lnTo>
                  <a:pt x="1207433" y="672735"/>
                </a:lnTo>
                <a:lnTo>
                  <a:pt x="1213374" y="626328"/>
                </a:lnTo>
                <a:lnTo>
                  <a:pt x="1215390" y="578866"/>
                </a:lnTo>
                <a:lnTo>
                  <a:pt x="1213374" y="531395"/>
                </a:lnTo>
                <a:lnTo>
                  <a:pt x="1207433" y="484980"/>
                </a:lnTo>
                <a:lnTo>
                  <a:pt x="1197723" y="439770"/>
                </a:lnTo>
                <a:lnTo>
                  <a:pt x="1184400" y="395914"/>
                </a:lnTo>
                <a:lnTo>
                  <a:pt x="1167622" y="353562"/>
                </a:lnTo>
                <a:lnTo>
                  <a:pt x="1147543" y="312861"/>
                </a:lnTo>
                <a:lnTo>
                  <a:pt x="1124322" y="273961"/>
                </a:lnTo>
                <a:lnTo>
                  <a:pt x="1098115" y="237012"/>
                </a:lnTo>
                <a:lnTo>
                  <a:pt x="1069077" y="202162"/>
                </a:lnTo>
                <a:lnTo>
                  <a:pt x="1037367" y="169560"/>
                </a:lnTo>
                <a:lnTo>
                  <a:pt x="1003140" y="139356"/>
                </a:lnTo>
                <a:lnTo>
                  <a:pt x="966554" y="111699"/>
                </a:lnTo>
                <a:lnTo>
                  <a:pt x="927764" y="86736"/>
                </a:lnTo>
                <a:lnTo>
                  <a:pt x="886927" y="64619"/>
                </a:lnTo>
                <a:lnTo>
                  <a:pt x="844200" y="45495"/>
                </a:lnTo>
                <a:lnTo>
                  <a:pt x="799740" y="29514"/>
                </a:lnTo>
                <a:lnTo>
                  <a:pt x="753702" y="16825"/>
                </a:lnTo>
                <a:lnTo>
                  <a:pt x="706245" y="7577"/>
                </a:lnTo>
                <a:lnTo>
                  <a:pt x="657523" y="1919"/>
                </a:lnTo>
                <a:lnTo>
                  <a:pt x="607695" y="0"/>
                </a:lnTo>
                <a:close/>
              </a:path>
            </a:pathLst>
          </a:custGeom>
          <a:solidFill>
            <a:srgbClr val="006FC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
        <p:nvSpPr>
          <p:cNvPr id="53" name="object 53"/>
          <p:cNvSpPr txBox="1"/>
          <p:nvPr/>
        </p:nvSpPr>
        <p:spPr>
          <a:xfrm>
            <a:off x="4099606" y="3829470"/>
            <a:ext cx="445294" cy="378469"/>
          </a:xfrm>
          <a:prstGeom prst="rect">
            <a:avLst/>
          </a:prstGeom>
        </p:spPr>
        <p:txBody>
          <a:bodyPr vert="horz" wrap="square" lIns="0" tIns="9049" rIns="0" bIns="0" rtlCol="0">
            <a:spAutoFit/>
          </a:bodyPr>
          <a:lstStyle/>
          <a:p>
            <a:pPr marL="9525" algn="ctr">
              <a:spcBef>
                <a:spcPts val="71"/>
              </a:spcBef>
            </a:pPr>
            <a:r>
              <a:rPr sz="1200" b="1" kern="1200" spc="-11" dirty="0">
                <a:solidFill>
                  <a:srgbClr val="FFFFFF"/>
                </a:solidFill>
                <a:latin typeface="Georgia" panose="02040502050405020303" pitchFamily="18" charset="0"/>
                <a:ea typeface="+mn-ea"/>
                <a:cs typeface="Arial Narrow"/>
              </a:rPr>
              <a:t>35</a:t>
            </a:r>
            <a:r>
              <a:rPr sz="1200" b="1" kern="1200" spc="-68" dirty="0">
                <a:solidFill>
                  <a:srgbClr val="FFFFFF"/>
                </a:solidFill>
                <a:latin typeface="Georgia" panose="02040502050405020303" pitchFamily="18" charset="0"/>
                <a:ea typeface="+mn-ea"/>
                <a:cs typeface="Arial Narrow"/>
              </a:rPr>
              <a:t> </a:t>
            </a:r>
            <a:r>
              <a:rPr sz="1200" b="1" kern="1200" spc="-60" dirty="0">
                <a:solidFill>
                  <a:srgbClr val="FFFFFF"/>
                </a:solidFill>
                <a:latin typeface="Georgia" panose="02040502050405020303" pitchFamily="18" charset="0"/>
                <a:ea typeface="+mn-ea"/>
                <a:cs typeface="Arial Narrow"/>
              </a:rPr>
              <a:t>days</a:t>
            </a:r>
            <a:endParaRPr sz="1200" kern="1200" dirty="0">
              <a:solidFill>
                <a:prstClr val="black"/>
              </a:solidFill>
              <a:latin typeface="Georgia" panose="02040502050405020303" pitchFamily="18" charset="0"/>
              <a:ea typeface="+mn-ea"/>
              <a:cs typeface="Arial Narrow"/>
            </a:endParaRPr>
          </a:p>
        </p:txBody>
      </p:sp>
      <p:sp>
        <p:nvSpPr>
          <p:cNvPr id="54" name="object 54"/>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Georgia" panose="02040502050405020303" pitchFamily="18" charset="0"/>
              <a:ea typeface="+mn-ea"/>
              <a:cs typeface="+mn-cs"/>
            </a:endParaRPr>
          </a:p>
        </p:txBody>
      </p:sp>
    </p:spTree>
    <p:extLst>
      <p:ext uri="{BB962C8B-B14F-4D97-AF65-F5344CB8AC3E}">
        <p14:creationId xmlns:p14="http://schemas.microsoft.com/office/powerpoint/2010/main" val="693669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311700" y="140225"/>
            <a:ext cx="8520600" cy="8466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en" u="sng"/>
              <a:t>Online Safety Evening</a:t>
            </a:r>
            <a:endParaRPr u="sng"/>
          </a:p>
        </p:txBody>
      </p:sp>
      <p:sp>
        <p:nvSpPr>
          <p:cNvPr id="973" name="Shape 973"/>
          <p:cNvSpPr txBox="1">
            <a:spLocks noGrp="1"/>
          </p:cNvSpPr>
          <p:nvPr>
            <p:ph type="body" idx="1"/>
          </p:nvPr>
        </p:nvSpPr>
        <p:spPr>
          <a:xfrm>
            <a:off x="311700" y="723625"/>
            <a:ext cx="8520600" cy="4133700"/>
          </a:xfrm>
          <a:prstGeom prst="rect">
            <a:avLst/>
          </a:prstGeom>
        </p:spPr>
        <p:txBody>
          <a:bodyPr wrap="square" lIns="91425" tIns="91425" rIns="91425" bIns="91425" anchor="t" anchorCtr="0">
            <a:noAutofit/>
          </a:bodyPr>
          <a:lstStyle/>
          <a:p>
            <a:pPr marL="0" lvl="0" indent="0" algn="ctr" rtl="0">
              <a:lnSpc>
                <a:spcPct val="200000"/>
              </a:lnSpc>
              <a:spcBef>
                <a:spcPts val="0"/>
              </a:spcBef>
              <a:spcAft>
                <a:spcPts val="0"/>
              </a:spcAft>
              <a:buNone/>
            </a:pPr>
            <a:endParaRPr sz="700" b="1" u="sng" dirty="0">
              <a:solidFill>
                <a:srgbClr val="222222"/>
              </a:solidFill>
              <a:highlight>
                <a:srgbClr val="FFFFFF"/>
              </a:highlight>
              <a:latin typeface="Georgia"/>
              <a:ea typeface="Georgia"/>
              <a:cs typeface="Georgia"/>
              <a:sym typeface="Georgia"/>
            </a:endParaRPr>
          </a:p>
          <a:p>
            <a:pPr marL="0" lvl="0" indent="0" algn="ctr" rtl="0">
              <a:lnSpc>
                <a:spcPct val="200000"/>
              </a:lnSpc>
              <a:spcBef>
                <a:spcPts val="1600"/>
              </a:spcBef>
              <a:spcAft>
                <a:spcPts val="0"/>
              </a:spcAft>
              <a:buNone/>
            </a:pPr>
            <a:endParaRPr sz="700" b="1" u="sng" dirty="0">
              <a:solidFill>
                <a:srgbClr val="222222"/>
              </a:solidFill>
              <a:highlight>
                <a:srgbClr val="FFFFFF"/>
              </a:highlight>
              <a:latin typeface="Georgia"/>
              <a:ea typeface="Georgia"/>
              <a:cs typeface="Georgia"/>
              <a:sym typeface="Georgia"/>
            </a:endParaRPr>
          </a:p>
          <a:p>
            <a:pPr marL="0" lvl="0" indent="0" algn="ctr" rtl="0">
              <a:lnSpc>
                <a:spcPct val="200000"/>
              </a:lnSpc>
              <a:spcBef>
                <a:spcPts val="1600"/>
              </a:spcBef>
              <a:spcAft>
                <a:spcPts val="0"/>
              </a:spcAft>
              <a:buNone/>
            </a:pPr>
            <a:r>
              <a:rPr lang="en" sz="6000" b="1" u="sng" dirty="0" smtClean="0">
                <a:solidFill>
                  <a:srgbClr val="222222"/>
                </a:solidFill>
                <a:highlight>
                  <a:srgbClr val="FFFFFF"/>
                </a:highlight>
                <a:latin typeface="Georgia"/>
                <a:ea typeface="Georgia"/>
                <a:cs typeface="Georgia"/>
                <a:sym typeface="Georgia"/>
              </a:rPr>
              <a:t>Any </a:t>
            </a:r>
            <a:r>
              <a:rPr lang="en" sz="6000" b="1" u="sng" dirty="0">
                <a:solidFill>
                  <a:srgbClr val="222222"/>
                </a:solidFill>
                <a:highlight>
                  <a:srgbClr val="FFFFFF"/>
                </a:highlight>
                <a:latin typeface="Georgia"/>
                <a:ea typeface="Georgia"/>
                <a:cs typeface="Georgia"/>
                <a:sym typeface="Georgia"/>
              </a:rPr>
              <a:t>questions?</a:t>
            </a:r>
            <a:endParaRPr sz="6000" b="1" u="sng" dirty="0">
              <a:solidFill>
                <a:srgbClr val="222222"/>
              </a:solidFill>
              <a:highlight>
                <a:srgbClr val="FFFFFF"/>
              </a:highlight>
              <a:latin typeface="Georgia"/>
              <a:ea typeface="Georgia"/>
              <a:cs typeface="Georgia"/>
              <a:sym typeface="Georgia"/>
            </a:endParaRPr>
          </a:p>
          <a:p>
            <a:pPr marL="0" lvl="0" indent="0" rtl="0">
              <a:lnSpc>
                <a:spcPct val="200000"/>
              </a:lnSpc>
              <a:spcBef>
                <a:spcPts val="1600"/>
              </a:spcBef>
              <a:spcAft>
                <a:spcPts val="0"/>
              </a:spcAft>
              <a:buNone/>
            </a:pPr>
            <a:endParaRPr sz="2400" b="1" u="sng" dirty="0">
              <a:solidFill>
                <a:srgbClr val="000000"/>
              </a:solidFill>
              <a:latin typeface="Georgia"/>
              <a:ea typeface="Georgia"/>
              <a:cs typeface="Georgia"/>
              <a:sym typeface="Georgia"/>
            </a:endParaRPr>
          </a:p>
          <a:p>
            <a:pPr marL="0" lvl="0" indent="0" algn="ctr" rtl="0">
              <a:lnSpc>
                <a:spcPct val="200000"/>
              </a:lnSpc>
              <a:spcBef>
                <a:spcPts val="1600"/>
              </a:spcBef>
              <a:spcAft>
                <a:spcPts val="1600"/>
              </a:spcAft>
              <a:buNone/>
            </a:pPr>
            <a:endParaRPr sz="2400" b="1" dirty="0">
              <a:solidFill>
                <a:srgbClr val="000000"/>
              </a:solidFill>
            </a:endParaRPr>
          </a:p>
        </p:txBody>
      </p:sp>
      <p:pic>
        <p:nvPicPr>
          <p:cNvPr id="974" name="Shape 9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66379" y="86350"/>
            <a:ext cx="683575" cy="789675"/>
          </a:xfrm>
          <a:prstGeom prst="rect">
            <a:avLst/>
          </a:prstGeom>
          <a:noFill/>
          <a:ln>
            <a:noFill/>
          </a:ln>
        </p:spPr>
      </p:pic>
      <p:pic>
        <p:nvPicPr>
          <p:cNvPr id="975" name="Shape 9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28024" y="4309349"/>
            <a:ext cx="1821925" cy="639375"/>
          </a:xfrm>
          <a:prstGeom prst="rect">
            <a:avLst/>
          </a:prstGeom>
          <a:noFill/>
          <a:ln>
            <a:noFill/>
          </a:ln>
        </p:spPr>
      </p:pic>
      <p:pic>
        <p:nvPicPr>
          <p:cNvPr id="976" name="Shape 97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33325" y="4309350"/>
            <a:ext cx="1678549" cy="63937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2561082" y="328327"/>
            <a:ext cx="3809048" cy="379431"/>
          </a:xfrm>
          <a:prstGeom prst="rect">
            <a:avLst/>
          </a:prstGeom>
        </p:spPr>
        <p:txBody>
          <a:bodyPr vert="horz" wrap="square" lIns="0" tIns="10001" rIns="0" bIns="0" rtlCol="0">
            <a:spAutoFit/>
          </a:bodyPr>
          <a:lstStyle/>
          <a:p>
            <a:pPr marL="9525">
              <a:spcBef>
                <a:spcPts val="79"/>
              </a:spcBef>
            </a:pPr>
            <a:r>
              <a:rPr sz="2400" spc="-4" dirty="0"/>
              <a:t>There </a:t>
            </a:r>
            <a:r>
              <a:rPr sz="2400" dirty="0"/>
              <a:t>are </a:t>
            </a:r>
            <a:r>
              <a:rPr sz="2400" spc="-4" dirty="0"/>
              <a:t>lots of</a:t>
            </a:r>
            <a:r>
              <a:rPr sz="2400" spc="-56" dirty="0"/>
              <a:t> </a:t>
            </a:r>
            <a:r>
              <a:rPr sz="2400" spc="-4" dirty="0"/>
              <a:t>positives…</a:t>
            </a:r>
            <a:endParaRPr sz="2400"/>
          </a:p>
        </p:txBody>
      </p:sp>
      <p:sp>
        <p:nvSpPr>
          <p:cNvPr id="11" name="object 11"/>
          <p:cNvSpPr txBox="1"/>
          <p:nvPr/>
        </p:nvSpPr>
        <p:spPr>
          <a:xfrm>
            <a:off x="4763" y="4740097"/>
            <a:ext cx="9134475" cy="193803"/>
          </a:xfrm>
          <a:prstGeom prst="rect">
            <a:avLst/>
          </a:prstGeom>
        </p:spPr>
        <p:txBody>
          <a:bodyPr vert="horz" wrap="square" lIns="0" tIns="9049" rIns="0" bIns="0" rtlCol="0">
            <a:spAutoFit/>
          </a:bodyPr>
          <a:lstStyle/>
          <a:p>
            <a:pPr marL="6055994">
              <a:spcBef>
                <a:spcPts val="71"/>
              </a:spcBef>
            </a:pPr>
            <a:r>
              <a:rPr sz="1200" kern="1200" spc="-4" dirty="0">
                <a:solidFill>
                  <a:prstClr val="black"/>
                </a:solidFill>
                <a:latin typeface="Century Gothic"/>
                <a:ea typeface="+mn-ea"/>
                <a:cs typeface="Century Gothic"/>
              </a:rPr>
              <a:t>EU Kids Online</a:t>
            </a:r>
            <a:r>
              <a:rPr sz="1200" kern="1200" spc="-8" dirty="0">
                <a:solidFill>
                  <a:prstClr val="black"/>
                </a:solidFill>
                <a:latin typeface="Century Gothic"/>
                <a:ea typeface="+mn-ea"/>
                <a:cs typeface="Century Gothic"/>
              </a:rPr>
              <a:t> 2013</a:t>
            </a:r>
            <a:endParaRPr sz="1200" kern="1200">
              <a:solidFill>
                <a:prstClr val="black"/>
              </a:solidFill>
              <a:latin typeface="Century Gothic"/>
              <a:ea typeface="+mn-ea"/>
              <a:cs typeface="Century Gothic"/>
            </a:endParaRPr>
          </a:p>
        </p:txBody>
      </p:sp>
      <p:sp>
        <p:nvSpPr>
          <p:cNvPr id="12" name="object 12"/>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3" name="object 13"/>
          <p:cNvSpPr/>
          <p:nvPr/>
        </p:nvSpPr>
        <p:spPr>
          <a:xfrm>
            <a:off x="1607058" y="2005966"/>
            <a:ext cx="96012" cy="9601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4" name="object 14"/>
          <p:cNvSpPr/>
          <p:nvPr/>
        </p:nvSpPr>
        <p:spPr>
          <a:xfrm>
            <a:off x="838810" y="1199865"/>
            <a:ext cx="1631918" cy="163191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2504313" y="981837"/>
            <a:ext cx="2029968" cy="203682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p:nvPr/>
        </p:nvSpPr>
        <p:spPr>
          <a:xfrm>
            <a:off x="2711958" y="1190339"/>
            <a:ext cx="1614488" cy="1620203"/>
          </a:xfrm>
          <a:custGeom>
            <a:avLst/>
            <a:gdLst/>
            <a:ahLst/>
            <a:cxnLst/>
            <a:rect l="l" t="t" r="r" b="b"/>
            <a:pathLst>
              <a:path w="2152650" h="2160270">
                <a:moveTo>
                  <a:pt x="1076325" y="0"/>
                </a:moveTo>
                <a:lnTo>
                  <a:pt x="1028387" y="1052"/>
                </a:lnTo>
                <a:lnTo>
                  <a:pt x="980985" y="4180"/>
                </a:lnTo>
                <a:lnTo>
                  <a:pt x="934164" y="9340"/>
                </a:lnTo>
                <a:lnTo>
                  <a:pt x="887967" y="16488"/>
                </a:lnTo>
                <a:lnTo>
                  <a:pt x="842437" y="25579"/>
                </a:lnTo>
                <a:lnTo>
                  <a:pt x="797619" y="36570"/>
                </a:lnTo>
                <a:lnTo>
                  <a:pt x="753556" y="49418"/>
                </a:lnTo>
                <a:lnTo>
                  <a:pt x="710293" y="64077"/>
                </a:lnTo>
                <a:lnTo>
                  <a:pt x="667872" y="80505"/>
                </a:lnTo>
                <a:lnTo>
                  <a:pt x="626337" y="98657"/>
                </a:lnTo>
                <a:lnTo>
                  <a:pt x="585733" y="118489"/>
                </a:lnTo>
                <a:lnTo>
                  <a:pt x="546103" y="139958"/>
                </a:lnTo>
                <a:lnTo>
                  <a:pt x="507491" y="163019"/>
                </a:lnTo>
                <a:lnTo>
                  <a:pt x="469941" y="187628"/>
                </a:lnTo>
                <a:lnTo>
                  <a:pt x="433496" y="213743"/>
                </a:lnTo>
                <a:lnTo>
                  <a:pt x="398201" y="241317"/>
                </a:lnTo>
                <a:lnTo>
                  <a:pt x="364098" y="270309"/>
                </a:lnTo>
                <a:lnTo>
                  <a:pt x="331232" y="300673"/>
                </a:lnTo>
                <a:lnTo>
                  <a:pt x="299647" y="332366"/>
                </a:lnTo>
                <a:lnTo>
                  <a:pt x="269386" y="365345"/>
                </a:lnTo>
                <a:lnTo>
                  <a:pt x="240494" y="399564"/>
                </a:lnTo>
                <a:lnTo>
                  <a:pt x="213013" y="434980"/>
                </a:lnTo>
                <a:lnTo>
                  <a:pt x="186988" y="471550"/>
                </a:lnTo>
                <a:lnTo>
                  <a:pt x="162462" y="509229"/>
                </a:lnTo>
                <a:lnTo>
                  <a:pt x="139480" y="547973"/>
                </a:lnTo>
                <a:lnTo>
                  <a:pt x="118085" y="587738"/>
                </a:lnTo>
                <a:lnTo>
                  <a:pt x="98320" y="628481"/>
                </a:lnTo>
                <a:lnTo>
                  <a:pt x="80230" y="670158"/>
                </a:lnTo>
                <a:lnTo>
                  <a:pt x="63859" y="712724"/>
                </a:lnTo>
                <a:lnTo>
                  <a:pt x="49249" y="756136"/>
                </a:lnTo>
                <a:lnTo>
                  <a:pt x="36446" y="800349"/>
                </a:lnTo>
                <a:lnTo>
                  <a:pt x="25492" y="845320"/>
                </a:lnTo>
                <a:lnTo>
                  <a:pt x="16431" y="891006"/>
                </a:lnTo>
                <a:lnTo>
                  <a:pt x="9308" y="937361"/>
                </a:lnTo>
                <a:lnTo>
                  <a:pt x="4166" y="984342"/>
                </a:lnTo>
                <a:lnTo>
                  <a:pt x="1048" y="1031906"/>
                </a:lnTo>
                <a:lnTo>
                  <a:pt x="0" y="1080007"/>
                </a:lnTo>
                <a:lnTo>
                  <a:pt x="1048" y="1128119"/>
                </a:lnTo>
                <a:lnTo>
                  <a:pt x="4166" y="1175692"/>
                </a:lnTo>
                <a:lnTo>
                  <a:pt x="9308" y="1222682"/>
                </a:lnTo>
                <a:lnTo>
                  <a:pt x="16431" y="1269046"/>
                </a:lnTo>
                <a:lnTo>
                  <a:pt x="25492" y="1314739"/>
                </a:lnTo>
                <a:lnTo>
                  <a:pt x="36446" y="1359718"/>
                </a:lnTo>
                <a:lnTo>
                  <a:pt x="49249" y="1403939"/>
                </a:lnTo>
                <a:lnTo>
                  <a:pt x="63859" y="1447357"/>
                </a:lnTo>
                <a:lnTo>
                  <a:pt x="80230" y="1489929"/>
                </a:lnTo>
                <a:lnTo>
                  <a:pt x="98320" y="1531612"/>
                </a:lnTo>
                <a:lnTo>
                  <a:pt x="118085" y="1572360"/>
                </a:lnTo>
                <a:lnTo>
                  <a:pt x="139480" y="1612130"/>
                </a:lnTo>
                <a:lnTo>
                  <a:pt x="162462" y="1650879"/>
                </a:lnTo>
                <a:lnTo>
                  <a:pt x="186988" y="1688562"/>
                </a:lnTo>
                <a:lnTo>
                  <a:pt x="213013" y="1725135"/>
                </a:lnTo>
                <a:lnTo>
                  <a:pt x="240494" y="1760555"/>
                </a:lnTo>
                <a:lnTo>
                  <a:pt x="269386" y="1794777"/>
                </a:lnTo>
                <a:lnTo>
                  <a:pt x="299647" y="1827758"/>
                </a:lnTo>
                <a:lnTo>
                  <a:pt x="331232" y="1859454"/>
                </a:lnTo>
                <a:lnTo>
                  <a:pt x="364098" y="1889821"/>
                </a:lnTo>
                <a:lnTo>
                  <a:pt x="398201" y="1918814"/>
                </a:lnTo>
                <a:lnTo>
                  <a:pt x="433496" y="1946391"/>
                </a:lnTo>
                <a:lnTo>
                  <a:pt x="469941" y="1972507"/>
                </a:lnTo>
                <a:lnTo>
                  <a:pt x="507491" y="1997118"/>
                </a:lnTo>
                <a:lnTo>
                  <a:pt x="546103" y="2020180"/>
                </a:lnTo>
                <a:lnTo>
                  <a:pt x="585733" y="2041649"/>
                </a:lnTo>
                <a:lnTo>
                  <a:pt x="626337" y="2061483"/>
                </a:lnTo>
                <a:lnTo>
                  <a:pt x="667872" y="2079635"/>
                </a:lnTo>
                <a:lnTo>
                  <a:pt x="710293" y="2096063"/>
                </a:lnTo>
                <a:lnTo>
                  <a:pt x="753556" y="2110723"/>
                </a:lnTo>
                <a:lnTo>
                  <a:pt x="797619" y="2123571"/>
                </a:lnTo>
                <a:lnTo>
                  <a:pt x="842437" y="2134563"/>
                </a:lnTo>
                <a:lnTo>
                  <a:pt x="887967" y="2143654"/>
                </a:lnTo>
                <a:lnTo>
                  <a:pt x="934164" y="2150802"/>
                </a:lnTo>
                <a:lnTo>
                  <a:pt x="980985" y="2155962"/>
                </a:lnTo>
                <a:lnTo>
                  <a:pt x="1028387" y="2159090"/>
                </a:lnTo>
                <a:lnTo>
                  <a:pt x="1076325" y="2160142"/>
                </a:lnTo>
                <a:lnTo>
                  <a:pt x="1124272" y="2159090"/>
                </a:lnTo>
                <a:lnTo>
                  <a:pt x="1171682" y="2155962"/>
                </a:lnTo>
                <a:lnTo>
                  <a:pt x="1218511" y="2150802"/>
                </a:lnTo>
                <a:lnTo>
                  <a:pt x="1264715" y="2143654"/>
                </a:lnTo>
                <a:lnTo>
                  <a:pt x="1310250" y="2134563"/>
                </a:lnTo>
                <a:lnTo>
                  <a:pt x="1355073" y="2123571"/>
                </a:lnTo>
                <a:lnTo>
                  <a:pt x="1399140" y="2110723"/>
                </a:lnTo>
                <a:lnTo>
                  <a:pt x="1442407" y="2096063"/>
                </a:lnTo>
                <a:lnTo>
                  <a:pt x="1484831" y="2079635"/>
                </a:lnTo>
                <a:lnTo>
                  <a:pt x="1526367" y="2061483"/>
                </a:lnTo>
                <a:lnTo>
                  <a:pt x="1566972" y="2041649"/>
                </a:lnTo>
                <a:lnTo>
                  <a:pt x="1606602" y="2020180"/>
                </a:lnTo>
                <a:lnTo>
                  <a:pt x="1645214" y="1997118"/>
                </a:lnTo>
                <a:lnTo>
                  <a:pt x="1682764" y="1972507"/>
                </a:lnTo>
                <a:lnTo>
                  <a:pt x="1719207" y="1946391"/>
                </a:lnTo>
                <a:lnTo>
                  <a:pt x="1754501" y="1918814"/>
                </a:lnTo>
                <a:lnTo>
                  <a:pt x="1788602" y="1889821"/>
                </a:lnTo>
                <a:lnTo>
                  <a:pt x="1821466" y="1859454"/>
                </a:lnTo>
                <a:lnTo>
                  <a:pt x="1853048" y="1827758"/>
                </a:lnTo>
                <a:lnTo>
                  <a:pt x="1883306" y="1794777"/>
                </a:lnTo>
                <a:lnTo>
                  <a:pt x="1912196" y="1760555"/>
                </a:lnTo>
                <a:lnTo>
                  <a:pt x="1939673" y="1725135"/>
                </a:lnTo>
                <a:lnTo>
                  <a:pt x="1965695" y="1688562"/>
                </a:lnTo>
                <a:lnTo>
                  <a:pt x="1990217" y="1650879"/>
                </a:lnTo>
                <a:lnTo>
                  <a:pt x="2013196" y="1612130"/>
                </a:lnTo>
                <a:lnTo>
                  <a:pt x="2034588" y="1572360"/>
                </a:lnTo>
                <a:lnTo>
                  <a:pt x="2054349" y="1531612"/>
                </a:lnTo>
                <a:lnTo>
                  <a:pt x="2072436" y="1489929"/>
                </a:lnTo>
                <a:lnTo>
                  <a:pt x="2088804" y="1447357"/>
                </a:lnTo>
                <a:lnTo>
                  <a:pt x="2103411" y="1403939"/>
                </a:lnTo>
                <a:lnTo>
                  <a:pt x="2116212" y="1359718"/>
                </a:lnTo>
                <a:lnTo>
                  <a:pt x="2127163" y="1314739"/>
                </a:lnTo>
                <a:lnTo>
                  <a:pt x="2136222" y="1269046"/>
                </a:lnTo>
                <a:lnTo>
                  <a:pt x="2143343" y="1222682"/>
                </a:lnTo>
                <a:lnTo>
                  <a:pt x="2148484" y="1175692"/>
                </a:lnTo>
                <a:lnTo>
                  <a:pt x="2151601" y="1128119"/>
                </a:lnTo>
                <a:lnTo>
                  <a:pt x="2152650" y="1080007"/>
                </a:lnTo>
                <a:lnTo>
                  <a:pt x="2151601" y="1031906"/>
                </a:lnTo>
                <a:lnTo>
                  <a:pt x="2148484" y="984342"/>
                </a:lnTo>
                <a:lnTo>
                  <a:pt x="2143343" y="937361"/>
                </a:lnTo>
                <a:lnTo>
                  <a:pt x="2136222" y="891006"/>
                </a:lnTo>
                <a:lnTo>
                  <a:pt x="2127163" y="845320"/>
                </a:lnTo>
                <a:lnTo>
                  <a:pt x="2116212" y="800349"/>
                </a:lnTo>
                <a:lnTo>
                  <a:pt x="2103411" y="756136"/>
                </a:lnTo>
                <a:lnTo>
                  <a:pt x="2088804" y="712724"/>
                </a:lnTo>
                <a:lnTo>
                  <a:pt x="2072436" y="670158"/>
                </a:lnTo>
                <a:lnTo>
                  <a:pt x="2054349" y="628481"/>
                </a:lnTo>
                <a:lnTo>
                  <a:pt x="2034588" y="587738"/>
                </a:lnTo>
                <a:lnTo>
                  <a:pt x="2013196" y="547973"/>
                </a:lnTo>
                <a:lnTo>
                  <a:pt x="1990217" y="509229"/>
                </a:lnTo>
                <a:lnTo>
                  <a:pt x="1965695" y="471550"/>
                </a:lnTo>
                <a:lnTo>
                  <a:pt x="1939673" y="434980"/>
                </a:lnTo>
                <a:lnTo>
                  <a:pt x="1912196" y="399564"/>
                </a:lnTo>
                <a:lnTo>
                  <a:pt x="1883306" y="365345"/>
                </a:lnTo>
                <a:lnTo>
                  <a:pt x="1853048" y="332366"/>
                </a:lnTo>
                <a:lnTo>
                  <a:pt x="1821466" y="300673"/>
                </a:lnTo>
                <a:lnTo>
                  <a:pt x="1788602" y="270309"/>
                </a:lnTo>
                <a:lnTo>
                  <a:pt x="1754501" y="241317"/>
                </a:lnTo>
                <a:lnTo>
                  <a:pt x="1719207" y="213743"/>
                </a:lnTo>
                <a:lnTo>
                  <a:pt x="1682764" y="187628"/>
                </a:lnTo>
                <a:lnTo>
                  <a:pt x="1645214" y="163019"/>
                </a:lnTo>
                <a:lnTo>
                  <a:pt x="1606602" y="139958"/>
                </a:lnTo>
                <a:lnTo>
                  <a:pt x="1566972" y="118489"/>
                </a:lnTo>
                <a:lnTo>
                  <a:pt x="1526367" y="98657"/>
                </a:lnTo>
                <a:lnTo>
                  <a:pt x="1484831" y="80505"/>
                </a:lnTo>
                <a:lnTo>
                  <a:pt x="1442407" y="64077"/>
                </a:lnTo>
                <a:lnTo>
                  <a:pt x="1399140" y="49418"/>
                </a:lnTo>
                <a:lnTo>
                  <a:pt x="1355073" y="36570"/>
                </a:lnTo>
                <a:lnTo>
                  <a:pt x="1310250" y="25579"/>
                </a:lnTo>
                <a:lnTo>
                  <a:pt x="1264715" y="16488"/>
                </a:lnTo>
                <a:lnTo>
                  <a:pt x="1218511" y="9340"/>
                </a:lnTo>
                <a:lnTo>
                  <a:pt x="1171682" y="4180"/>
                </a:lnTo>
                <a:lnTo>
                  <a:pt x="1124272" y="1052"/>
                </a:lnTo>
                <a:lnTo>
                  <a:pt x="1076325" y="0"/>
                </a:lnTo>
                <a:close/>
              </a:path>
            </a:pathLst>
          </a:custGeom>
          <a:solidFill>
            <a:srgbClr val="EEC749"/>
          </a:solidFill>
        </p:spPr>
        <p:txBody>
          <a:bodyPr wrap="square" lIns="0" tIns="0" rIns="0" bIns="0" rtlCol="0"/>
          <a:lstStyle/>
          <a:p>
            <a:endParaRPr sz="1350" kern="1200">
              <a:solidFill>
                <a:prstClr val="black"/>
              </a:solidFill>
              <a:latin typeface="Calibri"/>
              <a:ea typeface="+mn-ea"/>
              <a:cs typeface="+mn-cs"/>
            </a:endParaRPr>
          </a:p>
        </p:txBody>
      </p:sp>
      <p:sp>
        <p:nvSpPr>
          <p:cNvPr id="17" name="object 17"/>
          <p:cNvSpPr/>
          <p:nvPr/>
        </p:nvSpPr>
        <p:spPr>
          <a:xfrm>
            <a:off x="3017425" y="1467803"/>
            <a:ext cx="1003649" cy="112604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8" name="object 18"/>
          <p:cNvSpPr/>
          <p:nvPr/>
        </p:nvSpPr>
        <p:spPr>
          <a:xfrm>
            <a:off x="4389119" y="981837"/>
            <a:ext cx="2096262" cy="203682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9" name="object 19"/>
          <p:cNvSpPr/>
          <p:nvPr/>
        </p:nvSpPr>
        <p:spPr>
          <a:xfrm>
            <a:off x="4598098" y="1190339"/>
            <a:ext cx="1678781" cy="1620203"/>
          </a:xfrm>
          <a:custGeom>
            <a:avLst/>
            <a:gdLst/>
            <a:ahLst/>
            <a:cxnLst/>
            <a:rect l="l" t="t" r="r" b="b"/>
            <a:pathLst>
              <a:path w="2238375" h="2160270">
                <a:moveTo>
                  <a:pt x="1118997" y="0"/>
                </a:moveTo>
                <a:lnTo>
                  <a:pt x="1070458" y="997"/>
                </a:lnTo>
                <a:lnTo>
                  <a:pt x="1022448" y="3964"/>
                </a:lnTo>
                <a:lnTo>
                  <a:pt x="975008" y="8860"/>
                </a:lnTo>
                <a:lnTo>
                  <a:pt x="928180" y="15643"/>
                </a:lnTo>
                <a:lnTo>
                  <a:pt x="882006" y="24274"/>
                </a:lnTo>
                <a:lnTo>
                  <a:pt x="836528" y="34711"/>
                </a:lnTo>
                <a:lnTo>
                  <a:pt x="791788" y="46915"/>
                </a:lnTo>
                <a:lnTo>
                  <a:pt x="747828" y="60844"/>
                </a:lnTo>
                <a:lnTo>
                  <a:pt x="704690" y="76459"/>
                </a:lnTo>
                <a:lnTo>
                  <a:pt x="662416" y="93718"/>
                </a:lnTo>
                <a:lnTo>
                  <a:pt x="621047" y="112581"/>
                </a:lnTo>
                <a:lnTo>
                  <a:pt x="580627" y="133008"/>
                </a:lnTo>
                <a:lnTo>
                  <a:pt x="541197" y="154958"/>
                </a:lnTo>
                <a:lnTo>
                  <a:pt x="502798" y="178391"/>
                </a:lnTo>
                <a:lnTo>
                  <a:pt x="465474" y="203265"/>
                </a:lnTo>
                <a:lnTo>
                  <a:pt x="429265" y="229541"/>
                </a:lnTo>
                <a:lnTo>
                  <a:pt x="394214" y="257178"/>
                </a:lnTo>
                <a:lnTo>
                  <a:pt x="360364" y="286135"/>
                </a:lnTo>
                <a:lnTo>
                  <a:pt x="327755" y="316372"/>
                </a:lnTo>
                <a:lnTo>
                  <a:pt x="296430" y="347849"/>
                </a:lnTo>
                <a:lnTo>
                  <a:pt x="266431" y="380524"/>
                </a:lnTo>
                <a:lnTo>
                  <a:pt x="237799" y="414357"/>
                </a:lnTo>
                <a:lnTo>
                  <a:pt x="210578" y="449308"/>
                </a:lnTo>
                <a:lnTo>
                  <a:pt x="184809" y="485337"/>
                </a:lnTo>
                <a:lnTo>
                  <a:pt x="160533" y="522402"/>
                </a:lnTo>
                <a:lnTo>
                  <a:pt x="137793" y="560463"/>
                </a:lnTo>
                <a:lnTo>
                  <a:pt x="116632" y="599479"/>
                </a:lnTo>
                <a:lnTo>
                  <a:pt x="97090" y="639411"/>
                </a:lnTo>
                <a:lnTo>
                  <a:pt x="79209" y="680217"/>
                </a:lnTo>
                <a:lnTo>
                  <a:pt x="63033" y="721857"/>
                </a:lnTo>
                <a:lnTo>
                  <a:pt x="48602" y="764290"/>
                </a:lnTo>
                <a:lnTo>
                  <a:pt x="35960" y="807476"/>
                </a:lnTo>
                <a:lnTo>
                  <a:pt x="25147" y="851375"/>
                </a:lnTo>
                <a:lnTo>
                  <a:pt x="16206" y="895945"/>
                </a:lnTo>
                <a:lnTo>
                  <a:pt x="9179" y="941147"/>
                </a:lnTo>
                <a:lnTo>
                  <a:pt x="4107" y="986940"/>
                </a:lnTo>
                <a:lnTo>
                  <a:pt x="1033" y="1033282"/>
                </a:lnTo>
                <a:lnTo>
                  <a:pt x="0" y="1080134"/>
                </a:lnTo>
                <a:lnTo>
                  <a:pt x="1033" y="1126987"/>
                </a:lnTo>
                <a:lnTo>
                  <a:pt x="4107" y="1173329"/>
                </a:lnTo>
                <a:lnTo>
                  <a:pt x="9179" y="1219122"/>
                </a:lnTo>
                <a:lnTo>
                  <a:pt x="16206" y="1264324"/>
                </a:lnTo>
                <a:lnTo>
                  <a:pt x="25147" y="1308894"/>
                </a:lnTo>
                <a:lnTo>
                  <a:pt x="35960" y="1352793"/>
                </a:lnTo>
                <a:lnTo>
                  <a:pt x="48602" y="1395979"/>
                </a:lnTo>
                <a:lnTo>
                  <a:pt x="63033" y="1438412"/>
                </a:lnTo>
                <a:lnTo>
                  <a:pt x="79209" y="1480052"/>
                </a:lnTo>
                <a:lnTo>
                  <a:pt x="97090" y="1520858"/>
                </a:lnTo>
                <a:lnTo>
                  <a:pt x="116632" y="1560790"/>
                </a:lnTo>
                <a:lnTo>
                  <a:pt x="137793" y="1599806"/>
                </a:lnTo>
                <a:lnTo>
                  <a:pt x="160533" y="1637867"/>
                </a:lnTo>
                <a:lnTo>
                  <a:pt x="184809" y="1674932"/>
                </a:lnTo>
                <a:lnTo>
                  <a:pt x="210578" y="1710961"/>
                </a:lnTo>
                <a:lnTo>
                  <a:pt x="237799" y="1745912"/>
                </a:lnTo>
                <a:lnTo>
                  <a:pt x="266431" y="1779745"/>
                </a:lnTo>
                <a:lnTo>
                  <a:pt x="296430" y="1812420"/>
                </a:lnTo>
                <a:lnTo>
                  <a:pt x="327755" y="1843897"/>
                </a:lnTo>
                <a:lnTo>
                  <a:pt x="360364" y="1874134"/>
                </a:lnTo>
                <a:lnTo>
                  <a:pt x="394214" y="1903091"/>
                </a:lnTo>
                <a:lnTo>
                  <a:pt x="429265" y="1930728"/>
                </a:lnTo>
                <a:lnTo>
                  <a:pt x="465474" y="1957004"/>
                </a:lnTo>
                <a:lnTo>
                  <a:pt x="502798" y="1981878"/>
                </a:lnTo>
                <a:lnTo>
                  <a:pt x="541197" y="2005311"/>
                </a:lnTo>
                <a:lnTo>
                  <a:pt x="580627" y="2027261"/>
                </a:lnTo>
                <a:lnTo>
                  <a:pt x="621047" y="2047688"/>
                </a:lnTo>
                <a:lnTo>
                  <a:pt x="662416" y="2066551"/>
                </a:lnTo>
                <a:lnTo>
                  <a:pt x="704690" y="2083810"/>
                </a:lnTo>
                <a:lnTo>
                  <a:pt x="747828" y="2099425"/>
                </a:lnTo>
                <a:lnTo>
                  <a:pt x="791788" y="2113354"/>
                </a:lnTo>
                <a:lnTo>
                  <a:pt x="836528" y="2125558"/>
                </a:lnTo>
                <a:lnTo>
                  <a:pt x="882006" y="2135995"/>
                </a:lnTo>
                <a:lnTo>
                  <a:pt x="928180" y="2144626"/>
                </a:lnTo>
                <a:lnTo>
                  <a:pt x="975008" y="2151409"/>
                </a:lnTo>
                <a:lnTo>
                  <a:pt x="1022448" y="2156305"/>
                </a:lnTo>
                <a:lnTo>
                  <a:pt x="1070458" y="2159272"/>
                </a:lnTo>
                <a:lnTo>
                  <a:pt x="1118997" y="2160269"/>
                </a:lnTo>
                <a:lnTo>
                  <a:pt x="1167534" y="2159272"/>
                </a:lnTo>
                <a:lnTo>
                  <a:pt x="1215544" y="2156305"/>
                </a:lnTo>
                <a:lnTo>
                  <a:pt x="1262982" y="2151409"/>
                </a:lnTo>
                <a:lnTo>
                  <a:pt x="1309809" y="2144626"/>
                </a:lnTo>
                <a:lnTo>
                  <a:pt x="1355981" y="2135995"/>
                </a:lnTo>
                <a:lnTo>
                  <a:pt x="1401456" y="2125558"/>
                </a:lnTo>
                <a:lnTo>
                  <a:pt x="1446194" y="2113354"/>
                </a:lnTo>
                <a:lnTo>
                  <a:pt x="1490151" y="2099425"/>
                </a:lnTo>
                <a:lnTo>
                  <a:pt x="1533285" y="2083810"/>
                </a:lnTo>
                <a:lnTo>
                  <a:pt x="1575556" y="2066551"/>
                </a:lnTo>
                <a:lnTo>
                  <a:pt x="1616920" y="2047688"/>
                </a:lnTo>
                <a:lnTo>
                  <a:pt x="1657336" y="2027261"/>
                </a:lnTo>
                <a:lnTo>
                  <a:pt x="1696762" y="2005311"/>
                </a:lnTo>
                <a:lnTo>
                  <a:pt x="1735156" y="1981878"/>
                </a:lnTo>
                <a:lnTo>
                  <a:pt x="1772476" y="1957004"/>
                </a:lnTo>
                <a:lnTo>
                  <a:pt x="1808679" y="1930728"/>
                </a:lnTo>
                <a:lnTo>
                  <a:pt x="1843725" y="1903091"/>
                </a:lnTo>
                <a:lnTo>
                  <a:pt x="1877571" y="1874134"/>
                </a:lnTo>
                <a:lnTo>
                  <a:pt x="1910175" y="1843897"/>
                </a:lnTo>
                <a:lnTo>
                  <a:pt x="1941495" y="1812420"/>
                </a:lnTo>
                <a:lnTo>
                  <a:pt x="1971489" y="1779745"/>
                </a:lnTo>
                <a:lnTo>
                  <a:pt x="2000115" y="1745912"/>
                </a:lnTo>
                <a:lnTo>
                  <a:pt x="2027332" y="1710961"/>
                </a:lnTo>
                <a:lnTo>
                  <a:pt x="2053096" y="1674932"/>
                </a:lnTo>
                <a:lnTo>
                  <a:pt x="2077367" y="1637867"/>
                </a:lnTo>
                <a:lnTo>
                  <a:pt x="2100103" y="1599806"/>
                </a:lnTo>
                <a:lnTo>
                  <a:pt x="2121260" y="1560790"/>
                </a:lnTo>
                <a:lnTo>
                  <a:pt x="2140798" y="1520858"/>
                </a:lnTo>
                <a:lnTo>
                  <a:pt x="2158675" y="1480052"/>
                </a:lnTo>
                <a:lnTo>
                  <a:pt x="2174848" y="1438412"/>
                </a:lnTo>
                <a:lnTo>
                  <a:pt x="2189275" y="1395979"/>
                </a:lnTo>
                <a:lnTo>
                  <a:pt x="2201915" y="1352793"/>
                </a:lnTo>
                <a:lnTo>
                  <a:pt x="2212725" y="1308894"/>
                </a:lnTo>
                <a:lnTo>
                  <a:pt x="2221664" y="1264324"/>
                </a:lnTo>
                <a:lnTo>
                  <a:pt x="2228690" y="1219122"/>
                </a:lnTo>
                <a:lnTo>
                  <a:pt x="2233760" y="1173329"/>
                </a:lnTo>
                <a:lnTo>
                  <a:pt x="2236833" y="1126987"/>
                </a:lnTo>
                <a:lnTo>
                  <a:pt x="2237867" y="1080134"/>
                </a:lnTo>
                <a:lnTo>
                  <a:pt x="2236833" y="1033282"/>
                </a:lnTo>
                <a:lnTo>
                  <a:pt x="2233760" y="986940"/>
                </a:lnTo>
                <a:lnTo>
                  <a:pt x="2228690" y="941147"/>
                </a:lnTo>
                <a:lnTo>
                  <a:pt x="2221664" y="895945"/>
                </a:lnTo>
                <a:lnTo>
                  <a:pt x="2212725" y="851375"/>
                </a:lnTo>
                <a:lnTo>
                  <a:pt x="2201915" y="807476"/>
                </a:lnTo>
                <a:lnTo>
                  <a:pt x="2189275" y="764290"/>
                </a:lnTo>
                <a:lnTo>
                  <a:pt x="2174848" y="721857"/>
                </a:lnTo>
                <a:lnTo>
                  <a:pt x="2158675" y="680217"/>
                </a:lnTo>
                <a:lnTo>
                  <a:pt x="2140798" y="639411"/>
                </a:lnTo>
                <a:lnTo>
                  <a:pt x="2121260" y="599479"/>
                </a:lnTo>
                <a:lnTo>
                  <a:pt x="2100103" y="560463"/>
                </a:lnTo>
                <a:lnTo>
                  <a:pt x="2077367" y="522402"/>
                </a:lnTo>
                <a:lnTo>
                  <a:pt x="2053096" y="485337"/>
                </a:lnTo>
                <a:lnTo>
                  <a:pt x="2027332" y="449308"/>
                </a:lnTo>
                <a:lnTo>
                  <a:pt x="2000115" y="414357"/>
                </a:lnTo>
                <a:lnTo>
                  <a:pt x="1971489" y="380524"/>
                </a:lnTo>
                <a:lnTo>
                  <a:pt x="1941495" y="347849"/>
                </a:lnTo>
                <a:lnTo>
                  <a:pt x="1910175" y="316372"/>
                </a:lnTo>
                <a:lnTo>
                  <a:pt x="1877571" y="286135"/>
                </a:lnTo>
                <a:lnTo>
                  <a:pt x="1843725" y="257178"/>
                </a:lnTo>
                <a:lnTo>
                  <a:pt x="1808679" y="229541"/>
                </a:lnTo>
                <a:lnTo>
                  <a:pt x="1772476" y="203265"/>
                </a:lnTo>
                <a:lnTo>
                  <a:pt x="1735156" y="178391"/>
                </a:lnTo>
                <a:lnTo>
                  <a:pt x="1696762" y="154958"/>
                </a:lnTo>
                <a:lnTo>
                  <a:pt x="1657336" y="133008"/>
                </a:lnTo>
                <a:lnTo>
                  <a:pt x="1616920" y="112581"/>
                </a:lnTo>
                <a:lnTo>
                  <a:pt x="1575556" y="93718"/>
                </a:lnTo>
                <a:lnTo>
                  <a:pt x="1533285" y="76459"/>
                </a:lnTo>
                <a:lnTo>
                  <a:pt x="1490151" y="60844"/>
                </a:lnTo>
                <a:lnTo>
                  <a:pt x="1446194" y="46915"/>
                </a:lnTo>
                <a:lnTo>
                  <a:pt x="1401456" y="34711"/>
                </a:lnTo>
                <a:lnTo>
                  <a:pt x="1355981" y="24274"/>
                </a:lnTo>
                <a:lnTo>
                  <a:pt x="1309809" y="15643"/>
                </a:lnTo>
                <a:lnTo>
                  <a:pt x="1262982" y="8860"/>
                </a:lnTo>
                <a:lnTo>
                  <a:pt x="1215544" y="3964"/>
                </a:lnTo>
                <a:lnTo>
                  <a:pt x="1167534" y="997"/>
                </a:lnTo>
                <a:lnTo>
                  <a:pt x="1118997" y="0"/>
                </a:lnTo>
                <a:close/>
              </a:path>
            </a:pathLst>
          </a:custGeom>
          <a:solidFill>
            <a:srgbClr val="04ABEA"/>
          </a:solidFill>
        </p:spPr>
        <p:txBody>
          <a:bodyPr wrap="square" lIns="0" tIns="0" rIns="0" bIns="0" rtlCol="0"/>
          <a:lstStyle/>
          <a:p>
            <a:endParaRPr sz="1350" kern="1200">
              <a:solidFill>
                <a:prstClr val="black"/>
              </a:solidFill>
              <a:latin typeface="Calibri"/>
              <a:ea typeface="+mn-ea"/>
              <a:cs typeface="+mn-cs"/>
            </a:endParaRPr>
          </a:p>
        </p:txBody>
      </p:sp>
      <p:sp>
        <p:nvSpPr>
          <p:cNvPr id="20" name="object 20"/>
          <p:cNvSpPr/>
          <p:nvPr/>
        </p:nvSpPr>
        <p:spPr>
          <a:xfrm>
            <a:off x="4954905" y="1548766"/>
            <a:ext cx="1043463" cy="97650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1" name="object 21"/>
          <p:cNvSpPr txBox="1"/>
          <p:nvPr/>
        </p:nvSpPr>
        <p:spPr>
          <a:xfrm>
            <a:off x="911733" y="2923604"/>
            <a:ext cx="1480185" cy="563135"/>
          </a:xfrm>
          <a:prstGeom prst="rect">
            <a:avLst/>
          </a:prstGeom>
        </p:spPr>
        <p:txBody>
          <a:bodyPr vert="horz" wrap="square" lIns="0" tIns="9049" rIns="0" bIns="0" rtlCol="0">
            <a:spAutoFit/>
          </a:bodyPr>
          <a:lstStyle/>
          <a:p>
            <a:pPr marL="9525" marR="3810" indent="-1905" algn="ctr">
              <a:spcBef>
                <a:spcPts val="71"/>
              </a:spcBef>
            </a:pPr>
            <a:r>
              <a:rPr sz="1200" kern="1200" spc="-4" dirty="0">
                <a:solidFill>
                  <a:prstClr val="black"/>
                </a:solidFill>
                <a:latin typeface="Century Gothic"/>
                <a:ea typeface="+mn-ea"/>
                <a:cs typeface="Century Gothic"/>
              </a:rPr>
              <a:t>Online </a:t>
            </a:r>
            <a:r>
              <a:rPr sz="1200" kern="1200" spc="-8" dirty="0">
                <a:solidFill>
                  <a:prstClr val="black"/>
                </a:solidFill>
                <a:latin typeface="Century Gothic"/>
                <a:ea typeface="+mn-ea"/>
                <a:cs typeface="Century Gothic"/>
              </a:rPr>
              <a:t>games </a:t>
            </a:r>
            <a:r>
              <a:rPr sz="1200" kern="1200" spc="-4" dirty="0">
                <a:solidFill>
                  <a:prstClr val="black"/>
                </a:solidFill>
                <a:latin typeface="Century Gothic"/>
                <a:ea typeface="+mn-ea"/>
                <a:cs typeface="Century Gothic"/>
              </a:rPr>
              <a:t>can  enhance</a:t>
            </a:r>
            <a:r>
              <a:rPr sz="1200" kern="1200" spc="-60" dirty="0">
                <a:solidFill>
                  <a:prstClr val="black"/>
                </a:solidFill>
                <a:latin typeface="Century Gothic"/>
                <a:ea typeface="+mn-ea"/>
                <a:cs typeface="Century Gothic"/>
              </a:rPr>
              <a:t> </a:t>
            </a:r>
            <a:r>
              <a:rPr sz="1200" kern="1200" spc="-8" dirty="0">
                <a:solidFill>
                  <a:prstClr val="black"/>
                </a:solidFill>
                <a:latin typeface="Century Gothic"/>
                <a:ea typeface="+mn-ea"/>
                <a:cs typeface="Century Gothic"/>
              </a:rPr>
              <a:t>teamwork  and</a:t>
            </a:r>
            <a:r>
              <a:rPr sz="1200" kern="1200" spc="-15" dirty="0">
                <a:solidFill>
                  <a:prstClr val="black"/>
                </a:solidFill>
                <a:latin typeface="Century Gothic"/>
                <a:ea typeface="+mn-ea"/>
                <a:cs typeface="Century Gothic"/>
              </a:rPr>
              <a:t> </a:t>
            </a:r>
            <a:r>
              <a:rPr sz="1200" kern="1200" spc="-4" dirty="0">
                <a:solidFill>
                  <a:prstClr val="black"/>
                </a:solidFill>
                <a:latin typeface="Century Gothic"/>
                <a:ea typeface="+mn-ea"/>
                <a:cs typeface="Century Gothic"/>
              </a:rPr>
              <a:t>creativity</a:t>
            </a:r>
            <a:endParaRPr sz="1200" kern="1200">
              <a:solidFill>
                <a:prstClr val="black"/>
              </a:solidFill>
              <a:latin typeface="Century Gothic"/>
              <a:ea typeface="+mn-ea"/>
              <a:cs typeface="Century Gothic"/>
            </a:endParaRPr>
          </a:p>
        </p:txBody>
      </p:sp>
      <p:sp>
        <p:nvSpPr>
          <p:cNvPr id="22" name="object 22"/>
          <p:cNvSpPr txBox="1"/>
          <p:nvPr/>
        </p:nvSpPr>
        <p:spPr>
          <a:xfrm>
            <a:off x="2798350" y="2961322"/>
            <a:ext cx="1433513" cy="378469"/>
          </a:xfrm>
          <a:prstGeom prst="rect">
            <a:avLst/>
          </a:prstGeom>
        </p:spPr>
        <p:txBody>
          <a:bodyPr vert="horz" wrap="square" lIns="0" tIns="9049" rIns="0" bIns="0" rtlCol="0">
            <a:spAutoFit/>
          </a:bodyPr>
          <a:lstStyle/>
          <a:p>
            <a:pPr marL="9525" marR="3810" indent="62865">
              <a:spcBef>
                <a:spcPts val="71"/>
              </a:spcBef>
            </a:pPr>
            <a:r>
              <a:rPr sz="1200" kern="1200" spc="-4" dirty="0">
                <a:solidFill>
                  <a:prstClr val="black"/>
                </a:solidFill>
                <a:latin typeface="Century Gothic"/>
                <a:ea typeface="+mn-ea"/>
                <a:cs typeface="Century Gothic"/>
              </a:rPr>
              <a:t>Add </a:t>
            </a:r>
            <a:r>
              <a:rPr sz="1200" kern="1200" spc="-8" dirty="0">
                <a:solidFill>
                  <a:prstClr val="black"/>
                </a:solidFill>
                <a:latin typeface="Century Gothic"/>
                <a:ea typeface="+mn-ea"/>
                <a:cs typeface="Century Gothic"/>
              </a:rPr>
              <a:t>to the </a:t>
            </a:r>
            <a:r>
              <a:rPr sz="1200" kern="1200" spc="-4" dirty="0">
                <a:solidFill>
                  <a:prstClr val="black"/>
                </a:solidFill>
                <a:latin typeface="Century Gothic"/>
                <a:ea typeface="+mn-ea"/>
                <a:cs typeface="Century Gothic"/>
              </a:rPr>
              <a:t>child's  store of</a:t>
            </a:r>
            <a:r>
              <a:rPr sz="1200" kern="1200" spc="-38" dirty="0">
                <a:solidFill>
                  <a:prstClr val="black"/>
                </a:solidFill>
                <a:latin typeface="Century Gothic"/>
                <a:ea typeface="+mn-ea"/>
                <a:cs typeface="Century Gothic"/>
              </a:rPr>
              <a:t> </a:t>
            </a:r>
            <a:r>
              <a:rPr sz="1200" kern="1200" spc="-8" dirty="0">
                <a:solidFill>
                  <a:prstClr val="black"/>
                </a:solidFill>
                <a:latin typeface="Century Gothic"/>
                <a:ea typeface="+mn-ea"/>
                <a:cs typeface="Century Gothic"/>
              </a:rPr>
              <a:t>knowledge</a:t>
            </a:r>
            <a:endParaRPr sz="1200" kern="1200">
              <a:solidFill>
                <a:prstClr val="black"/>
              </a:solidFill>
              <a:latin typeface="Century Gothic"/>
              <a:ea typeface="+mn-ea"/>
              <a:cs typeface="Century Gothic"/>
            </a:endParaRPr>
          </a:p>
        </p:txBody>
      </p:sp>
      <p:sp>
        <p:nvSpPr>
          <p:cNvPr id="23" name="object 23"/>
          <p:cNvSpPr txBox="1"/>
          <p:nvPr/>
        </p:nvSpPr>
        <p:spPr>
          <a:xfrm>
            <a:off x="4678585" y="2966181"/>
            <a:ext cx="1540669" cy="563135"/>
          </a:xfrm>
          <a:prstGeom prst="rect">
            <a:avLst/>
          </a:prstGeom>
        </p:spPr>
        <p:txBody>
          <a:bodyPr vert="horz" wrap="square" lIns="0" tIns="9049" rIns="0" bIns="0" rtlCol="0">
            <a:spAutoFit/>
          </a:bodyPr>
          <a:lstStyle/>
          <a:p>
            <a:pPr marL="9525" marR="3810" indent="1429" algn="ctr">
              <a:spcBef>
                <a:spcPts val="71"/>
              </a:spcBef>
            </a:pPr>
            <a:r>
              <a:rPr sz="1200" kern="1200" spc="-4" dirty="0">
                <a:solidFill>
                  <a:prstClr val="black"/>
                </a:solidFill>
                <a:latin typeface="Century Gothic"/>
                <a:ea typeface="+mn-ea"/>
                <a:cs typeface="Century Gothic"/>
              </a:rPr>
              <a:t>Households </a:t>
            </a:r>
            <a:r>
              <a:rPr sz="1200" kern="1200" spc="-11" dirty="0">
                <a:solidFill>
                  <a:prstClr val="black"/>
                </a:solidFill>
                <a:latin typeface="Century Gothic"/>
                <a:ea typeface="+mn-ea"/>
                <a:cs typeface="Century Gothic"/>
              </a:rPr>
              <a:t>with  </a:t>
            </a:r>
            <a:r>
              <a:rPr sz="1200" kern="1200" spc="-4" dirty="0">
                <a:solidFill>
                  <a:prstClr val="black"/>
                </a:solidFill>
                <a:latin typeface="Century Gothic"/>
                <a:ea typeface="+mn-ea"/>
                <a:cs typeface="Century Gothic"/>
              </a:rPr>
              <a:t>computers </a:t>
            </a:r>
            <a:r>
              <a:rPr sz="1200" kern="1200" spc="-8" dirty="0">
                <a:solidFill>
                  <a:prstClr val="black"/>
                </a:solidFill>
                <a:latin typeface="Century Gothic"/>
                <a:ea typeface="+mn-ea"/>
                <a:cs typeface="Century Gothic"/>
              </a:rPr>
              <a:t>perform  better</a:t>
            </a:r>
            <a:r>
              <a:rPr sz="1200" kern="1200" spc="-38" dirty="0">
                <a:solidFill>
                  <a:prstClr val="black"/>
                </a:solidFill>
                <a:latin typeface="Century Gothic"/>
                <a:ea typeface="+mn-ea"/>
                <a:cs typeface="Century Gothic"/>
              </a:rPr>
              <a:t> </a:t>
            </a:r>
            <a:r>
              <a:rPr sz="1200" kern="1200" spc="-4" dirty="0">
                <a:solidFill>
                  <a:prstClr val="black"/>
                </a:solidFill>
                <a:latin typeface="Century Gothic"/>
                <a:ea typeface="+mn-ea"/>
                <a:cs typeface="Century Gothic"/>
              </a:rPr>
              <a:t>academically</a:t>
            </a:r>
            <a:endParaRPr sz="1200" kern="1200">
              <a:solidFill>
                <a:prstClr val="black"/>
              </a:solidFill>
              <a:latin typeface="Century Gothic"/>
              <a:ea typeface="+mn-ea"/>
              <a:cs typeface="Century Gothic"/>
            </a:endParaRPr>
          </a:p>
        </p:txBody>
      </p:sp>
      <p:sp>
        <p:nvSpPr>
          <p:cNvPr id="24" name="object 24"/>
          <p:cNvSpPr txBox="1"/>
          <p:nvPr/>
        </p:nvSpPr>
        <p:spPr>
          <a:xfrm>
            <a:off x="6620351" y="2989230"/>
            <a:ext cx="1463992" cy="747801"/>
          </a:xfrm>
          <a:prstGeom prst="rect">
            <a:avLst/>
          </a:prstGeom>
        </p:spPr>
        <p:txBody>
          <a:bodyPr vert="horz" wrap="square" lIns="0" tIns="9049" rIns="0" bIns="0" rtlCol="0">
            <a:spAutoFit/>
          </a:bodyPr>
          <a:lstStyle/>
          <a:p>
            <a:pPr marL="9525" marR="3810" algn="ctr">
              <a:spcBef>
                <a:spcPts val="71"/>
              </a:spcBef>
            </a:pPr>
            <a:r>
              <a:rPr sz="1200" kern="1200" dirty="0">
                <a:solidFill>
                  <a:prstClr val="black"/>
                </a:solidFill>
                <a:latin typeface="Century Gothic"/>
                <a:ea typeface="+mn-ea"/>
                <a:cs typeface="Century Gothic"/>
              </a:rPr>
              <a:t>Improve </a:t>
            </a:r>
            <a:r>
              <a:rPr sz="1200" kern="1200" spc="-8" dirty="0">
                <a:solidFill>
                  <a:prstClr val="black"/>
                </a:solidFill>
                <a:latin typeface="Century Gothic"/>
                <a:ea typeface="+mn-ea"/>
                <a:cs typeface="Century Gothic"/>
              </a:rPr>
              <a:t>both</a:t>
            </a:r>
            <a:r>
              <a:rPr sz="1200" kern="1200" spc="-60" dirty="0">
                <a:solidFill>
                  <a:prstClr val="black"/>
                </a:solidFill>
                <a:latin typeface="Century Gothic"/>
                <a:ea typeface="+mn-ea"/>
                <a:cs typeface="Century Gothic"/>
              </a:rPr>
              <a:t> </a:t>
            </a:r>
            <a:r>
              <a:rPr sz="1200" kern="1200" spc="-4" dirty="0">
                <a:solidFill>
                  <a:prstClr val="black"/>
                </a:solidFill>
                <a:latin typeface="Century Gothic"/>
                <a:ea typeface="+mn-ea"/>
                <a:cs typeface="Century Gothic"/>
              </a:rPr>
              <a:t>visual  intelligence </a:t>
            </a:r>
            <a:r>
              <a:rPr sz="1200" kern="1200" spc="-8" dirty="0">
                <a:solidFill>
                  <a:prstClr val="black"/>
                </a:solidFill>
                <a:latin typeface="Century Gothic"/>
                <a:ea typeface="+mn-ea"/>
                <a:cs typeface="Century Gothic"/>
              </a:rPr>
              <a:t>and  </a:t>
            </a:r>
            <a:r>
              <a:rPr sz="1200" kern="1200" spc="-4" dirty="0">
                <a:solidFill>
                  <a:prstClr val="black"/>
                </a:solidFill>
                <a:latin typeface="Century Gothic"/>
                <a:ea typeface="+mn-ea"/>
                <a:cs typeface="Century Gothic"/>
              </a:rPr>
              <a:t>hand-eye  </a:t>
            </a:r>
            <a:r>
              <a:rPr sz="1200" kern="1200" spc="-8" dirty="0">
                <a:solidFill>
                  <a:prstClr val="black"/>
                </a:solidFill>
                <a:latin typeface="Century Gothic"/>
                <a:ea typeface="+mn-ea"/>
                <a:cs typeface="Century Gothic"/>
              </a:rPr>
              <a:t>coordination</a:t>
            </a:r>
            <a:endParaRPr sz="1200" kern="1200" dirty="0">
              <a:solidFill>
                <a:prstClr val="black"/>
              </a:solidFill>
              <a:latin typeface="Century Gothic"/>
              <a:ea typeface="+mn-ea"/>
              <a:cs typeface="Century Gothic"/>
            </a:endParaRPr>
          </a:p>
        </p:txBody>
      </p:sp>
      <p:sp>
        <p:nvSpPr>
          <p:cNvPr id="25" name="object 25"/>
          <p:cNvSpPr/>
          <p:nvPr/>
        </p:nvSpPr>
        <p:spPr>
          <a:xfrm>
            <a:off x="6270499" y="997839"/>
            <a:ext cx="2023109" cy="2042541"/>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6" name="object 26"/>
          <p:cNvSpPr/>
          <p:nvPr/>
        </p:nvSpPr>
        <p:spPr>
          <a:xfrm>
            <a:off x="6478047" y="1206532"/>
            <a:ext cx="1607820" cy="1625441"/>
          </a:xfrm>
          <a:custGeom>
            <a:avLst/>
            <a:gdLst/>
            <a:ahLst/>
            <a:cxnLst/>
            <a:rect l="l" t="t" r="r" b="b"/>
            <a:pathLst>
              <a:path w="2143759" h="2167254">
                <a:moveTo>
                  <a:pt x="1071752" y="0"/>
                </a:moveTo>
                <a:lnTo>
                  <a:pt x="1024020" y="1055"/>
                </a:lnTo>
                <a:lnTo>
                  <a:pt x="976821" y="4193"/>
                </a:lnTo>
                <a:lnTo>
                  <a:pt x="930199" y="9369"/>
                </a:lnTo>
                <a:lnTo>
                  <a:pt x="884199" y="16540"/>
                </a:lnTo>
                <a:lnTo>
                  <a:pt x="838863" y="25660"/>
                </a:lnTo>
                <a:lnTo>
                  <a:pt x="794236" y="36686"/>
                </a:lnTo>
                <a:lnTo>
                  <a:pt x="750361" y="49575"/>
                </a:lnTo>
                <a:lnTo>
                  <a:pt x="707281" y="64281"/>
                </a:lnTo>
                <a:lnTo>
                  <a:pt x="665041" y="80761"/>
                </a:lnTo>
                <a:lnTo>
                  <a:pt x="623683" y="98971"/>
                </a:lnTo>
                <a:lnTo>
                  <a:pt x="583252" y="118867"/>
                </a:lnTo>
                <a:lnTo>
                  <a:pt x="543790" y="140404"/>
                </a:lnTo>
                <a:lnTo>
                  <a:pt x="505342" y="163539"/>
                </a:lnTo>
                <a:lnTo>
                  <a:pt x="467951" y="188228"/>
                </a:lnTo>
                <a:lnTo>
                  <a:pt x="431661" y="214426"/>
                </a:lnTo>
                <a:lnTo>
                  <a:pt x="396516" y="242090"/>
                </a:lnTo>
                <a:lnTo>
                  <a:pt x="362558" y="271175"/>
                </a:lnTo>
                <a:lnTo>
                  <a:pt x="329831" y="301638"/>
                </a:lnTo>
                <a:lnTo>
                  <a:pt x="298380" y="333435"/>
                </a:lnTo>
                <a:lnTo>
                  <a:pt x="268247" y="366520"/>
                </a:lnTo>
                <a:lnTo>
                  <a:pt x="239477" y="400851"/>
                </a:lnTo>
                <a:lnTo>
                  <a:pt x="212113" y="436383"/>
                </a:lnTo>
                <a:lnTo>
                  <a:pt x="186198" y="473072"/>
                </a:lnTo>
                <a:lnTo>
                  <a:pt x="161776" y="510875"/>
                </a:lnTo>
                <a:lnTo>
                  <a:pt x="138891" y="549747"/>
                </a:lnTo>
                <a:lnTo>
                  <a:pt x="117586" y="589643"/>
                </a:lnTo>
                <a:lnTo>
                  <a:pt x="97905" y="630521"/>
                </a:lnTo>
                <a:lnTo>
                  <a:pt x="79892" y="672336"/>
                </a:lnTo>
                <a:lnTo>
                  <a:pt x="63589" y="715043"/>
                </a:lnTo>
                <a:lnTo>
                  <a:pt x="49041" y="758600"/>
                </a:lnTo>
                <a:lnTo>
                  <a:pt x="36292" y="802961"/>
                </a:lnTo>
                <a:lnTo>
                  <a:pt x="25384" y="848083"/>
                </a:lnTo>
                <a:lnTo>
                  <a:pt x="16362" y="893922"/>
                </a:lnTo>
                <a:lnTo>
                  <a:pt x="9269" y="940433"/>
                </a:lnTo>
                <a:lnTo>
                  <a:pt x="4148" y="987573"/>
                </a:lnTo>
                <a:lnTo>
                  <a:pt x="1044" y="1035298"/>
                </a:lnTo>
                <a:lnTo>
                  <a:pt x="0" y="1083564"/>
                </a:lnTo>
                <a:lnTo>
                  <a:pt x="1044" y="1131829"/>
                </a:lnTo>
                <a:lnTo>
                  <a:pt x="4148" y="1179552"/>
                </a:lnTo>
                <a:lnTo>
                  <a:pt x="9269" y="1226691"/>
                </a:lnTo>
                <a:lnTo>
                  <a:pt x="16362" y="1273201"/>
                </a:lnTo>
                <a:lnTo>
                  <a:pt x="25384" y="1319038"/>
                </a:lnTo>
                <a:lnTo>
                  <a:pt x="36292" y="1364157"/>
                </a:lnTo>
                <a:lnTo>
                  <a:pt x="49041" y="1408515"/>
                </a:lnTo>
                <a:lnTo>
                  <a:pt x="63589" y="1452069"/>
                </a:lnTo>
                <a:lnTo>
                  <a:pt x="79892" y="1494773"/>
                </a:lnTo>
                <a:lnTo>
                  <a:pt x="97905" y="1536583"/>
                </a:lnTo>
                <a:lnTo>
                  <a:pt x="117586" y="1577457"/>
                </a:lnTo>
                <a:lnTo>
                  <a:pt x="138891" y="1617349"/>
                </a:lnTo>
                <a:lnTo>
                  <a:pt x="161776" y="1656216"/>
                </a:lnTo>
                <a:lnTo>
                  <a:pt x="186198" y="1694014"/>
                </a:lnTo>
                <a:lnTo>
                  <a:pt x="212113" y="1730698"/>
                </a:lnTo>
                <a:lnTo>
                  <a:pt x="239477" y="1766225"/>
                </a:lnTo>
                <a:lnTo>
                  <a:pt x="268247" y="1800551"/>
                </a:lnTo>
                <a:lnTo>
                  <a:pt x="298380" y="1833632"/>
                </a:lnTo>
                <a:lnTo>
                  <a:pt x="329831" y="1865423"/>
                </a:lnTo>
                <a:lnTo>
                  <a:pt x="362558" y="1895880"/>
                </a:lnTo>
                <a:lnTo>
                  <a:pt x="396516" y="1924961"/>
                </a:lnTo>
                <a:lnTo>
                  <a:pt x="431661" y="1952619"/>
                </a:lnTo>
                <a:lnTo>
                  <a:pt x="467951" y="1978813"/>
                </a:lnTo>
                <a:lnTo>
                  <a:pt x="505342" y="2003497"/>
                </a:lnTo>
                <a:lnTo>
                  <a:pt x="543790" y="2026627"/>
                </a:lnTo>
                <a:lnTo>
                  <a:pt x="583252" y="2048160"/>
                </a:lnTo>
                <a:lnTo>
                  <a:pt x="623683" y="2068052"/>
                </a:lnTo>
                <a:lnTo>
                  <a:pt x="665041" y="2086258"/>
                </a:lnTo>
                <a:lnTo>
                  <a:pt x="707281" y="2102734"/>
                </a:lnTo>
                <a:lnTo>
                  <a:pt x="750361" y="2117437"/>
                </a:lnTo>
                <a:lnTo>
                  <a:pt x="794236" y="2130323"/>
                </a:lnTo>
                <a:lnTo>
                  <a:pt x="838863" y="2141346"/>
                </a:lnTo>
                <a:lnTo>
                  <a:pt x="884199" y="2150464"/>
                </a:lnTo>
                <a:lnTo>
                  <a:pt x="930199" y="2157633"/>
                </a:lnTo>
                <a:lnTo>
                  <a:pt x="976821" y="2162808"/>
                </a:lnTo>
                <a:lnTo>
                  <a:pt x="1024020" y="2165945"/>
                </a:lnTo>
                <a:lnTo>
                  <a:pt x="1071752" y="2167001"/>
                </a:lnTo>
                <a:lnTo>
                  <a:pt x="1119495" y="2165945"/>
                </a:lnTo>
                <a:lnTo>
                  <a:pt x="1166703" y="2162808"/>
                </a:lnTo>
                <a:lnTo>
                  <a:pt x="1213332" y="2157633"/>
                </a:lnTo>
                <a:lnTo>
                  <a:pt x="1259339" y="2150464"/>
                </a:lnTo>
                <a:lnTo>
                  <a:pt x="1304680" y="2141346"/>
                </a:lnTo>
                <a:lnTo>
                  <a:pt x="1349312" y="2130323"/>
                </a:lnTo>
                <a:lnTo>
                  <a:pt x="1393191" y="2117437"/>
                </a:lnTo>
                <a:lnTo>
                  <a:pt x="1436274" y="2102734"/>
                </a:lnTo>
                <a:lnTo>
                  <a:pt x="1478517" y="2086258"/>
                </a:lnTo>
                <a:lnTo>
                  <a:pt x="1519877" y="2068052"/>
                </a:lnTo>
                <a:lnTo>
                  <a:pt x="1560309" y="2048160"/>
                </a:lnTo>
                <a:lnTo>
                  <a:pt x="1599771" y="2026627"/>
                </a:lnTo>
                <a:lnTo>
                  <a:pt x="1638219" y="2003497"/>
                </a:lnTo>
                <a:lnTo>
                  <a:pt x="1675609" y="1978813"/>
                </a:lnTo>
                <a:lnTo>
                  <a:pt x="1711898" y="1952619"/>
                </a:lnTo>
                <a:lnTo>
                  <a:pt x="1747043" y="1924961"/>
                </a:lnTo>
                <a:lnTo>
                  <a:pt x="1780999" y="1895880"/>
                </a:lnTo>
                <a:lnTo>
                  <a:pt x="1813723" y="1865423"/>
                </a:lnTo>
                <a:lnTo>
                  <a:pt x="1845171" y="1833632"/>
                </a:lnTo>
                <a:lnTo>
                  <a:pt x="1875301" y="1800551"/>
                </a:lnTo>
                <a:lnTo>
                  <a:pt x="1904068" y="1766225"/>
                </a:lnTo>
                <a:lnTo>
                  <a:pt x="1931430" y="1730698"/>
                </a:lnTo>
                <a:lnTo>
                  <a:pt x="1957341" y="1694014"/>
                </a:lnTo>
                <a:lnTo>
                  <a:pt x="1981759" y="1656216"/>
                </a:lnTo>
                <a:lnTo>
                  <a:pt x="2004641" y="1617349"/>
                </a:lnTo>
                <a:lnTo>
                  <a:pt x="2025943" y="1577457"/>
                </a:lnTo>
                <a:lnTo>
                  <a:pt x="2045620" y="1536583"/>
                </a:lnTo>
                <a:lnTo>
                  <a:pt x="2063631" y="1494773"/>
                </a:lnTo>
                <a:lnTo>
                  <a:pt x="2079930" y="1452069"/>
                </a:lnTo>
                <a:lnTo>
                  <a:pt x="2094475" y="1408515"/>
                </a:lnTo>
                <a:lnTo>
                  <a:pt x="2107222" y="1364157"/>
                </a:lnTo>
                <a:lnTo>
                  <a:pt x="2118127" y="1319038"/>
                </a:lnTo>
                <a:lnTo>
                  <a:pt x="2127147" y="1273201"/>
                </a:lnTo>
                <a:lnTo>
                  <a:pt x="2134239" y="1226691"/>
                </a:lnTo>
                <a:lnTo>
                  <a:pt x="2139358" y="1179552"/>
                </a:lnTo>
                <a:lnTo>
                  <a:pt x="2142461" y="1131829"/>
                </a:lnTo>
                <a:lnTo>
                  <a:pt x="2143505" y="1083564"/>
                </a:lnTo>
                <a:lnTo>
                  <a:pt x="2142461" y="1035298"/>
                </a:lnTo>
                <a:lnTo>
                  <a:pt x="2139358" y="987573"/>
                </a:lnTo>
                <a:lnTo>
                  <a:pt x="2134239" y="940433"/>
                </a:lnTo>
                <a:lnTo>
                  <a:pt x="2127147" y="893922"/>
                </a:lnTo>
                <a:lnTo>
                  <a:pt x="2118127" y="848083"/>
                </a:lnTo>
                <a:lnTo>
                  <a:pt x="2107222" y="802961"/>
                </a:lnTo>
                <a:lnTo>
                  <a:pt x="2094475" y="758600"/>
                </a:lnTo>
                <a:lnTo>
                  <a:pt x="2079930" y="715043"/>
                </a:lnTo>
                <a:lnTo>
                  <a:pt x="2063631" y="672336"/>
                </a:lnTo>
                <a:lnTo>
                  <a:pt x="2045620" y="630521"/>
                </a:lnTo>
                <a:lnTo>
                  <a:pt x="2025943" y="589643"/>
                </a:lnTo>
                <a:lnTo>
                  <a:pt x="2004641" y="549747"/>
                </a:lnTo>
                <a:lnTo>
                  <a:pt x="1981759" y="510875"/>
                </a:lnTo>
                <a:lnTo>
                  <a:pt x="1957341" y="473072"/>
                </a:lnTo>
                <a:lnTo>
                  <a:pt x="1931430" y="436383"/>
                </a:lnTo>
                <a:lnTo>
                  <a:pt x="1904068" y="400851"/>
                </a:lnTo>
                <a:lnTo>
                  <a:pt x="1875301" y="366520"/>
                </a:lnTo>
                <a:lnTo>
                  <a:pt x="1845171" y="333435"/>
                </a:lnTo>
                <a:lnTo>
                  <a:pt x="1813723" y="301638"/>
                </a:lnTo>
                <a:lnTo>
                  <a:pt x="1780999" y="271175"/>
                </a:lnTo>
                <a:lnTo>
                  <a:pt x="1747043" y="242090"/>
                </a:lnTo>
                <a:lnTo>
                  <a:pt x="1711898" y="214426"/>
                </a:lnTo>
                <a:lnTo>
                  <a:pt x="1675609" y="188228"/>
                </a:lnTo>
                <a:lnTo>
                  <a:pt x="1638219" y="163539"/>
                </a:lnTo>
                <a:lnTo>
                  <a:pt x="1599771" y="140404"/>
                </a:lnTo>
                <a:lnTo>
                  <a:pt x="1560309" y="118867"/>
                </a:lnTo>
                <a:lnTo>
                  <a:pt x="1519877" y="98971"/>
                </a:lnTo>
                <a:lnTo>
                  <a:pt x="1478517" y="80761"/>
                </a:lnTo>
                <a:lnTo>
                  <a:pt x="1436274" y="64281"/>
                </a:lnTo>
                <a:lnTo>
                  <a:pt x="1393191" y="49575"/>
                </a:lnTo>
                <a:lnTo>
                  <a:pt x="1349312" y="36686"/>
                </a:lnTo>
                <a:lnTo>
                  <a:pt x="1304680" y="25660"/>
                </a:lnTo>
                <a:lnTo>
                  <a:pt x="1259339" y="16540"/>
                </a:lnTo>
                <a:lnTo>
                  <a:pt x="1213332" y="9369"/>
                </a:lnTo>
                <a:lnTo>
                  <a:pt x="1166703" y="4193"/>
                </a:lnTo>
                <a:lnTo>
                  <a:pt x="1119495" y="1055"/>
                </a:lnTo>
                <a:lnTo>
                  <a:pt x="1071752" y="0"/>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27" name="object 27"/>
          <p:cNvSpPr/>
          <p:nvPr/>
        </p:nvSpPr>
        <p:spPr>
          <a:xfrm>
            <a:off x="6905816" y="1521714"/>
            <a:ext cx="752218" cy="957358"/>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28" name="object 28"/>
          <p:cNvSpPr txBox="1"/>
          <p:nvPr/>
        </p:nvSpPr>
        <p:spPr>
          <a:xfrm>
            <a:off x="1113092" y="4148071"/>
            <a:ext cx="6206490" cy="447238"/>
          </a:xfrm>
          <a:prstGeom prst="rect">
            <a:avLst/>
          </a:prstGeom>
          <a:solidFill>
            <a:srgbClr val="F1F1F1"/>
          </a:solidFill>
        </p:spPr>
        <p:txBody>
          <a:bodyPr vert="horz" wrap="square" lIns="0" tIns="31433" rIns="0" bIns="0" rtlCol="0">
            <a:spAutoFit/>
          </a:bodyPr>
          <a:lstStyle/>
          <a:p>
            <a:pPr algn="ctr">
              <a:spcBef>
                <a:spcPts val="248"/>
              </a:spcBef>
            </a:pPr>
            <a:r>
              <a:rPr sz="1350" b="1" kern="1200" spc="-4" dirty="0">
                <a:solidFill>
                  <a:srgbClr val="00CC00"/>
                </a:solidFill>
                <a:latin typeface="Century Gothic"/>
                <a:ea typeface="+mn-ea"/>
                <a:cs typeface="Century Gothic"/>
              </a:rPr>
              <a:t>Research </a:t>
            </a:r>
            <a:r>
              <a:rPr sz="1350" b="1" kern="1200" dirty="0">
                <a:solidFill>
                  <a:srgbClr val="00CC00"/>
                </a:solidFill>
                <a:latin typeface="Century Gothic"/>
                <a:ea typeface="+mn-ea"/>
                <a:cs typeface="Century Gothic"/>
              </a:rPr>
              <a:t>shows the </a:t>
            </a:r>
            <a:r>
              <a:rPr sz="1350" b="1" kern="1200" spc="-4" dirty="0">
                <a:solidFill>
                  <a:srgbClr val="00CC00"/>
                </a:solidFill>
                <a:latin typeface="Century Gothic"/>
                <a:ea typeface="+mn-ea"/>
                <a:cs typeface="Century Gothic"/>
              </a:rPr>
              <a:t>outcomes </a:t>
            </a:r>
            <a:r>
              <a:rPr sz="1350" b="1" kern="1200" dirty="0">
                <a:solidFill>
                  <a:srgbClr val="00CC00"/>
                </a:solidFill>
                <a:latin typeface="Century Gothic"/>
                <a:ea typeface="+mn-ea"/>
                <a:cs typeface="Century Gothic"/>
              </a:rPr>
              <a:t>for </a:t>
            </a:r>
            <a:r>
              <a:rPr sz="1350" b="1" kern="1200" spc="-4" dirty="0">
                <a:solidFill>
                  <a:srgbClr val="00CC00"/>
                </a:solidFill>
                <a:latin typeface="Century Gothic"/>
                <a:ea typeface="+mn-ea"/>
                <a:cs typeface="Century Gothic"/>
              </a:rPr>
              <a:t>children are</a:t>
            </a:r>
            <a:r>
              <a:rPr sz="1350" b="1" kern="1200" spc="-105" dirty="0">
                <a:solidFill>
                  <a:srgbClr val="00CC00"/>
                </a:solidFill>
                <a:latin typeface="Century Gothic"/>
                <a:ea typeface="+mn-ea"/>
                <a:cs typeface="Century Gothic"/>
              </a:rPr>
              <a:t> </a:t>
            </a:r>
            <a:r>
              <a:rPr sz="1350" b="1" kern="1200" spc="-4" dirty="0">
                <a:solidFill>
                  <a:srgbClr val="00CC00"/>
                </a:solidFill>
                <a:latin typeface="Century Gothic"/>
                <a:ea typeface="+mn-ea"/>
                <a:cs typeface="Century Gothic"/>
              </a:rPr>
              <a:t>better</a:t>
            </a:r>
            <a:endParaRPr sz="1350" kern="1200">
              <a:solidFill>
                <a:prstClr val="black"/>
              </a:solidFill>
              <a:latin typeface="Century Gothic"/>
              <a:ea typeface="+mn-ea"/>
              <a:cs typeface="Century Gothic"/>
            </a:endParaRPr>
          </a:p>
          <a:p>
            <a:pPr marL="1905" algn="ctr">
              <a:spcBef>
                <a:spcPts val="4"/>
              </a:spcBef>
            </a:pPr>
            <a:r>
              <a:rPr sz="1350" b="1" kern="1200" dirty="0">
                <a:solidFill>
                  <a:srgbClr val="00CC00"/>
                </a:solidFill>
                <a:latin typeface="Century Gothic"/>
                <a:ea typeface="+mn-ea"/>
                <a:cs typeface="Century Gothic"/>
              </a:rPr>
              <a:t>if they </a:t>
            </a:r>
            <a:r>
              <a:rPr sz="1350" b="1" kern="1200" spc="-4" dirty="0">
                <a:solidFill>
                  <a:srgbClr val="00CC00"/>
                </a:solidFill>
                <a:latin typeface="Century Gothic"/>
                <a:ea typeface="+mn-ea"/>
                <a:cs typeface="Century Gothic"/>
              </a:rPr>
              <a:t>benefit </a:t>
            </a:r>
            <a:r>
              <a:rPr sz="1350" b="1" kern="1200" dirty="0">
                <a:solidFill>
                  <a:srgbClr val="00CC00"/>
                </a:solidFill>
                <a:latin typeface="Century Gothic"/>
                <a:ea typeface="+mn-ea"/>
                <a:cs typeface="Century Gothic"/>
              </a:rPr>
              <a:t>from </a:t>
            </a:r>
            <a:r>
              <a:rPr sz="1350" b="1" kern="1200" spc="-4" dirty="0">
                <a:solidFill>
                  <a:srgbClr val="00CC00"/>
                </a:solidFill>
                <a:latin typeface="Century Gothic"/>
                <a:ea typeface="+mn-ea"/>
                <a:cs typeface="Century Gothic"/>
              </a:rPr>
              <a:t>connected</a:t>
            </a:r>
            <a:r>
              <a:rPr sz="1350" b="1" kern="1200" spc="-79" dirty="0">
                <a:solidFill>
                  <a:srgbClr val="00CC00"/>
                </a:solidFill>
                <a:latin typeface="Century Gothic"/>
                <a:ea typeface="+mn-ea"/>
                <a:cs typeface="Century Gothic"/>
              </a:rPr>
              <a:t> </a:t>
            </a:r>
            <a:r>
              <a:rPr sz="1350" b="1" kern="1200" spc="-4" dirty="0">
                <a:solidFill>
                  <a:srgbClr val="00CC00"/>
                </a:solidFill>
                <a:latin typeface="Century Gothic"/>
                <a:ea typeface="+mn-ea"/>
                <a:cs typeface="Century Gothic"/>
              </a:rPr>
              <a:t>technology</a:t>
            </a:r>
            <a:endParaRPr sz="1350" kern="1200">
              <a:solidFill>
                <a:prstClr val="black"/>
              </a:solidFill>
              <a:latin typeface="Century Gothic"/>
              <a:ea typeface="+mn-ea"/>
              <a:cs typeface="Century Gothic"/>
            </a:endParaRPr>
          </a:p>
        </p:txBody>
      </p:sp>
    </p:spTree>
    <p:extLst>
      <p:ext uri="{BB962C8B-B14F-4D97-AF65-F5344CB8AC3E}">
        <p14:creationId xmlns:p14="http://schemas.microsoft.com/office/powerpoint/2010/main" val="1573342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3737"/>
            <a:ext cx="9144000" cy="7225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3" name="object 3"/>
          <p:cNvSpPr/>
          <p:nvPr/>
        </p:nvSpPr>
        <p:spPr>
          <a:xfrm>
            <a:off x="0" y="5011779"/>
            <a:ext cx="2841308" cy="131921"/>
          </a:xfrm>
          <a:custGeom>
            <a:avLst/>
            <a:gdLst/>
            <a:ahLst/>
            <a:cxnLst/>
            <a:rect l="l" t="t" r="r" b="b"/>
            <a:pathLst>
              <a:path w="3788410" h="175895">
                <a:moveTo>
                  <a:pt x="0" y="175625"/>
                </a:moveTo>
                <a:lnTo>
                  <a:pt x="3788283" y="175625"/>
                </a:lnTo>
                <a:lnTo>
                  <a:pt x="3788283" y="0"/>
                </a:lnTo>
                <a:lnTo>
                  <a:pt x="0" y="0"/>
                </a:lnTo>
                <a:lnTo>
                  <a:pt x="0" y="175625"/>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4" name="object 4"/>
          <p:cNvSpPr/>
          <p:nvPr/>
        </p:nvSpPr>
        <p:spPr>
          <a:xfrm>
            <a:off x="0" y="4969819"/>
            <a:ext cx="2841308" cy="173831"/>
          </a:xfrm>
          <a:custGeom>
            <a:avLst/>
            <a:gdLst/>
            <a:ahLst/>
            <a:cxnLst/>
            <a:rect l="l" t="t" r="r" b="b"/>
            <a:pathLst>
              <a:path w="3788410" h="231775">
                <a:moveTo>
                  <a:pt x="3788283" y="231572"/>
                </a:moveTo>
                <a:lnTo>
                  <a:pt x="3788283" y="0"/>
                </a:lnTo>
                <a:lnTo>
                  <a:pt x="0" y="0"/>
                </a:lnTo>
                <a:lnTo>
                  <a:pt x="0" y="231572"/>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5" name="object 5"/>
          <p:cNvSpPr/>
          <p:nvPr/>
        </p:nvSpPr>
        <p:spPr>
          <a:xfrm>
            <a:off x="2832259"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FF0066"/>
          </a:solidFill>
        </p:spPr>
        <p:txBody>
          <a:bodyPr wrap="square" lIns="0" tIns="0" rIns="0" bIns="0" rtlCol="0"/>
          <a:lstStyle/>
          <a:p>
            <a:endParaRPr sz="1350" kern="1200">
              <a:solidFill>
                <a:prstClr val="black"/>
              </a:solidFill>
              <a:latin typeface="Calibri"/>
              <a:ea typeface="+mn-ea"/>
              <a:cs typeface="+mn-cs"/>
            </a:endParaRPr>
          </a:p>
        </p:txBody>
      </p:sp>
      <p:sp>
        <p:nvSpPr>
          <p:cNvPr id="6" name="object 6"/>
          <p:cNvSpPr/>
          <p:nvPr/>
        </p:nvSpPr>
        <p:spPr>
          <a:xfrm>
            <a:off x="2832259" y="4969825"/>
            <a:ext cx="3153251" cy="173831"/>
          </a:xfrm>
          <a:custGeom>
            <a:avLst/>
            <a:gdLst/>
            <a:ahLst/>
            <a:cxnLst/>
            <a:rect l="l" t="t" r="r" b="b"/>
            <a:pathLst>
              <a:path w="4204334" h="231775">
                <a:moveTo>
                  <a:pt x="4203827" y="231563"/>
                </a:moveTo>
                <a:lnTo>
                  <a:pt x="4203827" y="0"/>
                </a:lnTo>
                <a:lnTo>
                  <a:pt x="0" y="0"/>
                </a:lnTo>
                <a:lnTo>
                  <a:pt x="0" y="231563"/>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7" name="object 7"/>
          <p:cNvSpPr/>
          <p:nvPr/>
        </p:nvSpPr>
        <p:spPr>
          <a:xfrm>
            <a:off x="5991130" y="5011779"/>
            <a:ext cx="3153251" cy="131921"/>
          </a:xfrm>
          <a:custGeom>
            <a:avLst/>
            <a:gdLst/>
            <a:ahLst/>
            <a:cxnLst/>
            <a:rect l="l" t="t" r="r" b="b"/>
            <a:pathLst>
              <a:path w="4204334" h="175895">
                <a:moveTo>
                  <a:pt x="0" y="175625"/>
                </a:moveTo>
                <a:lnTo>
                  <a:pt x="4203827" y="175625"/>
                </a:lnTo>
                <a:lnTo>
                  <a:pt x="4203827" y="0"/>
                </a:lnTo>
                <a:lnTo>
                  <a:pt x="0" y="0"/>
                </a:lnTo>
                <a:lnTo>
                  <a:pt x="0" y="175625"/>
                </a:lnTo>
                <a:close/>
              </a:path>
            </a:pathLst>
          </a:custGeom>
          <a:solidFill>
            <a:srgbClr val="006FC0"/>
          </a:solidFill>
        </p:spPr>
        <p:txBody>
          <a:bodyPr wrap="square" lIns="0" tIns="0" rIns="0" bIns="0" rtlCol="0"/>
          <a:lstStyle/>
          <a:p>
            <a:endParaRPr sz="1350" kern="1200">
              <a:solidFill>
                <a:prstClr val="black"/>
              </a:solidFill>
              <a:latin typeface="Calibri"/>
              <a:ea typeface="+mn-ea"/>
              <a:cs typeface="+mn-cs"/>
            </a:endParaRPr>
          </a:p>
        </p:txBody>
      </p:sp>
      <p:sp>
        <p:nvSpPr>
          <p:cNvPr id="8" name="object 8"/>
          <p:cNvSpPr/>
          <p:nvPr/>
        </p:nvSpPr>
        <p:spPr>
          <a:xfrm>
            <a:off x="5991130" y="4969821"/>
            <a:ext cx="3153251" cy="173831"/>
          </a:xfrm>
          <a:custGeom>
            <a:avLst/>
            <a:gdLst/>
            <a:ahLst/>
            <a:cxnLst/>
            <a:rect l="l" t="t" r="r" b="b"/>
            <a:pathLst>
              <a:path w="4204334" h="231775">
                <a:moveTo>
                  <a:pt x="4203827" y="231569"/>
                </a:moveTo>
                <a:lnTo>
                  <a:pt x="4203827" y="0"/>
                </a:lnTo>
                <a:lnTo>
                  <a:pt x="0" y="0"/>
                </a:lnTo>
                <a:lnTo>
                  <a:pt x="0" y="231569"/>
                </a:lnTo>
              </a:path>
            </a:pathLst>
          </a:custGeom>
          <a:ln w="12700">
            <a:solidFill>
              <a:srgbClr val="41709C"/>
            </a:solidFill>
          </a:ln>
        </p:spPr>
        <p:txBody>
          <a:bodyPr wrap="square" lIns="0" tIns="0" rIns="0" bIns="0" rtlCol="0"/>
          <a:lstStyle/>
          <a:p>
            <a:endParaRPr sz="1350" kern="1200">
              <a:solidFill>
                <a:prstClr val="black"/>
              </a:solidFill>
              <a:latin typeface="Calibri"/>
              <a:ea typeface="+mn-ea"/>
              <a:cs typeface="+mn-cs"/>
            </a:endParaRPr>
          </a:p>
        </p:txBody>
      </p:sp>
      <p:sp>
        <p:nvSpPr>
          <p:cNvPr id="9" name="object 9"/>
          <p:cNvSpPr/>
          <p:nvPr/>
        </p:nvSpPr>
        <p:spPr>
          <a:xfrm>
            <a:off x="0" y="4668878"/>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F1F1F1"/>
          </a:solidFill>
        </p:spPr>
        <p:txBody>
          <a:bodyPr wrap="square" lIns="0" tIns="0" rIns="0" bIns="0" rtlCol="0"/>
          <a:lstStyle/>
          <a:p>
            <a:endParaRPr sz="1350" kern="1200">
              <a:solidFill>
                <a:prstClr val="black"/>
              </a:solidFill>
              <a:latin typeface="Calibri"/>
              <a:ea typeface="+mn-ea"/>
              <a:cs typeface="+mn-cs"/>
            </a:endParaRPr>
          </a:p>
        </p:txBody>
      </p:sp>
      <p:sp>
        <p:nvSpPr>
          <p:cNvPr id="10" name="object 10"/>
          <p:cNvSpPr txBox="1">
            <a:spLocks noGrp="1"/>
          </p:cNvSpPr>
          <p:nvPr>
            <p:ph type="title"/>
          </p:nvPr>
        </p:nvSpPr>
        <p:spPr>
          <a:xfrm>
            <a:off x="282499" y="526873"/>
            <a:ext cx="7875237" cy="379431"/>
          </a:xfrm>
          <a:prstGeom prst="rect">
            <a:avLst/>
          </a:prstGeom>
        </p:spPr>
        <p:txBody>
          <a:bodyPr vert="horz" wrap="square" lIns="0" tIns="10001" rIns="0" bIns="0" rtlCol="0">
            <a:spAutoFit/>
          </a:bodyPr>
          <a:lstStyle/>
          <a:p>
            <a:pPr marL="9525">
              <a:spcBef>
                <a:spcPts val="79"/>
              </a:spcBef>
            </a:pPr>
            <a:r>
              <a:rPr sz="2400" b="1" dirty="0">
                <a:solidFill>
                  <a:srgbClr val="FF0000"/>
                </a:solidFill>
              </a:rPr>
              <a:t>But </a:t>
            </a:r>
            <a:r>
              <a:rPr sz="2400" b="1" spc="-4" dirty="0">
                <a:solidFill>
                  <a:srgbClr val="FF0000"/>
                </a:solidFill>
              </a:rPr>
              <a:t>technology </a:t>
            </a:r>
            <a:r>
              <a:rPr sz="2400" b="1" dirty="0">
                <a:solidFill>
                  <a:srgbClr val="FF0000"/>
                </a:solidFill>
              </a:rPr>
              <a:t>can </a:t>
            </a:r>
            <a:r>
              <a:rPr sz="2400" b="1" spc="-11" dirty="0">
                <a:solidFill>
                  <a:srgbClr val="FF0000"/>
                </a:solidFill>
              </a:rPr>
              <a:t>affect </a:t>
            </a:r>
            <a:r>
              <a:rPr sz="2400" b="1" spc="-8" dirty="0">
                <a:solidFill>
                  <a:srgbClr val="FF0000"/>
                </a:solidFill>
              </a:rPr>
              <a:t>children’s</a:t>
            </a:r>
            <a:r>
              <a:rPr sz="2400" b="1" spc="-34" dirty="0">
                <a:solidFill>
                  <a:srgbClr val="FF0000"/>
                </a:solidFill>
              </a:rPr>
              <a:t> </a:t>
            </a:r>
            <a:r>
              <a:rPr sz="2400" b="1" spc="-4" dirty="0">
                <a:solidFill>
                  <a:srgbClr val="FF0000"/>
                </a:solidFill>
              </a:rPr>
              <a:t>development…</a:t>
            </a:r>
            <a:endParaRPr sz="2400" b="1" dirty="0">
              <a:solidFill>
                <a:srgbClr val="FF0000"/>
              </a:solidFill>
            </a:endParaRPr>
          </a:p>
        </p:txBody>
      </p:sp>
      <p:sp>
        <p:nvSpPr>
          <p:cNvPr id="11" name="object 11"/>
          <p:cNvSpPr/>
          <p:nvPr/>
        </p:nvSpPr>
        <p:spPr>
          <a:xfrm>
            <a:off x="0" y="37"/>
            <a:ext cx="9144000" cy="183833"/>
          </a:xfrm>
          <a:custGeom>
            <a:avLst/>
            <a:gdLst/>
            <a:ahLst/>
            <a:cxnLst/>
            <a:rect l="l" t="t" r="r" b="b"/>
            <a:pathLst>
              <a:path w="12192000" h="245110">
                <a:moveTo>
                  <a:pt x="0" y="244932"/>
                </a:moveTo>
                <a:lnTo>
                  <a:pt x="12192000" y="244932"/>
                </a:lnTo>
                <a:lnTo>
                  <a:pt x="12192000" y="0"/>
                </a:lnTo>
                <a:lnTo>
                  <a:pt x="0" y="0"/>
                </a:lnTo>
                <a:lnTo>
                  <a:pt x="0" y="244932"/>
                </a:lnTo>
                <a:close/>
              </a:path>
            </a:pathLst>
          </a:custGeom>
          <a:solidFill>
            <a:srgbClr val="00CC00"/>
          </a:solidFill>
        </p:spPr>
        <p:txBody>
          <a:bodyPr wrap="square" lIns="0" tIns="0" rIns="0" bIns="0" rtlCol="0"/>
          <a:lstStyle/>
          <a:p>
            <a:endParaRPr sz="1350" kern="1200">
              <a:solidFill>
                <a:prstClr val="black"/>
              </a:solidFill>
              <a:latin typeface="Calibri"/>
              <a:ea typeface="+mn-ea"/>
              <a:cs typeface="+mn-cs"/>
            </a:endParaRPr>
          </a:p>
        </p:txBody>
      </p:sp>
      <p:sp>
        <p:nvSpPr>
          <p:cNvPr id="12" name="object 12"/>
          <p:cNvSpPr txBox="1"/>
          <p:nvPr/>
        </p:nvSpPr>
        <p:spPr>
          <a:xfrm>
            <a:off x="170332" y="1012229"/>
            <a:ext cx="8615082" cy="2416207"/>
          </a:xfrm>
          <a:prstGeom prst="rect">
            <a:avLst/>
          </a:prstGeom>
        </p:spPr>
        <p:txBody>
          <a:bodyPr vert="horz" wrap="square" lIns="0" tIns="81439" rIns="0" bIns="0" rtlCol="0">
            <a:spAutoFit/>
          </a:bodyPr>
          <a:lstStyle/>
          <a:p>
            <a:pPr marL="180975" indent="-171450">
              <a:lnSpc>
                <a:spcPct val="150000"/>
              </a:lnSpc>
              <a:spcBef>
                <a:spcPts val="641"/>
              </a:spcBef>
              <a:buClr>
                <a:srgbClr val="62D236"/>
              </a:buClr>
              <a:buFont typeface="Arial"/>
              <a:buChar char="•"/>
              <a:tabLst>
                <a:tab pos="180499" algn="l"/>
                <a:tab pos="180975" algn="l"/>
              </a:tabLst>
            </a:pPr>
            <a:r>
              <a:rPr sz="1800" b="1" kern="1200" spc="-4" dirty="0">
                <a:solidFill>
                  <a:prstClr val="black"/>
                </a:solidFill>
                <a:latin typeface="Century Gothic"/>
                <a:ea typeface="+mn-ea"/>
                <a:cs typeface="Century Gothic"/>
              </a:rPr>
              <a:t>Sleep cycles </a:t>
            </a:r>
            <a:r>
              <a:rPr sz="1800" kern="1200" spc="-4" dirty="0">
                <a:solidFill>
                  <a:prstClr val="black"/>
                </a:solidFill>
                <a:latin typeface="Century Gothic"/>
                <a:ea typeface="+mn-ea"/>
                <a:cs typeface="Century Gothic"/>
              </a:rPr>
              <a:t>are </a:t>
            </a:r>
            <a:r>
              <a:rPr sz="1800" kern="1200" dirty="0">
                <a:solidFill>
                  <a:prstClr val="black"/>
                </a:solidFill>
                <a:latin typeface="Century Gothic"/>
                <a:ea typeface="+mn-ea"/>
                <a:cs typeface="Century Gothic"/>
              </a:rPr>
              <a:t>affected </a:t>
            </a:r>
            <a:r>
              <a:rPr sz="1800" kern="1200" spc="-4" dirty="0">
                <a:solidFill>
                  <a:prstClr val="black"/>
                </a:solidFill>
                <a:latin typeface="Century Gothic"/>
                <a:ea typeface="+mn-ea"/>
                <a:cs typeface="Century Gothic"/>
              </a:rPr>
              <a:t>by </a:t>
            </a:r>
            <a:r>
              <a:rPr sz="1800" kern="1200" dirty="0">
                <a:solidFill>
                  <a:prstClr val="black"/>
                </a:solidFill>
                <a:latin typeface="Century Gothic"/>
                <a:ea typeface="+mn-ea"/>
                <a:cs typeface="Century Gothic"/>
              </a:rPr>
              <a:t>blue </a:t>
            </a:r>
            <a:r>
              <a:rPr sz="1800" kern="1200" spc="-4" dirty="0">
                <a:solidFill>
                  <a:prstClr val="black"/>
                </a:solidFill>
                <a:latin typeface="Century Gothic"/>
                <a:ea typeface="+mn-ea"/>
                <a:cs typeface="Century Gothic"/>
              </a:rPr>
              <a:t>light from</a:t>
            </a:r>
            <a:r>
              <a:rPr sz="1800" kern="1200" spc="-101" dirty="0">
                <a:solidFill>
                  <a:prstClr val="black"/>
                </a:solidFill>
                <a:latin typeface="Century Gothic"/>
                <a:ea typeface="+mn-ea"/>
                <a:cs typeface="Century Gothic"/>
              </a:rPr>
              <a:t> </a:t>
            </a:r>
            <a:r>
              <a:rPr sz="1800" kern="1200" spc="-4" dirty="0">
                <a:solidFill>
                  <a:prstClr val="black"/>
                </a:solidFill>
                <a:latin typeface="Century Gothic"/>
                <a:ea typeface="+mn-ea"/>
                <a:cs typeface="Century Gothic"/>
              </a:rPr>
              <a:t>screens</a:t>
            </a:r>
            <a:endParaRPr sz="1800" kern="1200" dirty="0">
              <a:solidFill>
                <a:prstClr val="black"/>
              </a:solidFill>
              <a:latin typeface="Century Gothic"/>
              <a:ea typeface="+mn-ea"/>
              <a:cs typeface="Century Gothic"/>
            </a:endParaRPr>
          </a:p>
          <a:p>
            <a:pPr marL="180975" indent="-171450">
              <a:lnSpc>
                <a:spcPct val="150000"/>
              </a:lnSpc>
              <a:spcBef>
                <a:spcPts val="566"/>
              </a:spcBef>
              <a:buClr>
                <a:srgbClr val="62D236"/>
              </a:buClr>
              <a:buFont typeface="Arial"/>
              <a:buChar char="•"/>
              <a:tabLst>
                <a:tab pos="180499" algn="l"/>
                <a:tab pos="180975" algn="l"/>
              </a:tabLst>
            </a:pPr>
            <a:r>
              <a:rPr sz="1800" kern="1200" spc="-4" dirty="0">
                <a:solidFill>
                  <a:prstClr val="black"/>
                </a:solidFill>
                <a:latin typeface="Century Gothic"/>
                <a:ea typeface="+mn-ea"/>
                <a:cs typeface="Century Gothic"/>
              </a:rPr>
              <a:t>Screen-based </a:t>
            </a:r>
            <a:r>
              <a:rPr sz="1800" kern="1200" dirty="0">
                <a:solidFill>
                  <a:prstClr val="black"/>
                </a:solidFill>
                <a:latin typeface="Century Gothic"/>
                <a:ea typeface="+mn-ea"/>
                <a:cs typeface="Century Gothic"/>
              </a:rPr>
              <a:t>entertainment </a:t>
            </a:r>
            <a:r>
              <a:rPr sz="1800" kern="1200" spc="-4" dirty="0">
                <a:solidFill>
                  <a:prstClr val="black"/>
                </a:solidFill>
                <a:latin typeface="Century Gothic"/>
                <a:ea typeface="+mn-ea"/>
                <a:cs typeface="Century Gothic"/>
              </a:rPr>
              <a:t>increases </a:t>
            </a:r>
            <a:r>
              <a:rPr sz="1800" kern="1200" dirty="0">
                <a:solidFill>
                  <a:prstClr val="black"/>
                </a:solidFill>
                <a:latin typeface="Century Gothic"/>
                <a:ea typeface="+mn-ea"/>
                <a:cs typeface="Century Gothic"/>
              </a:rPr>
              <a:t>central nervous system</a:t>
            </a:r>
            <a:r>
              <a:rPr sz="1800" kern="1200" spc="-101" dirty="0">
                <a:solidFill>
                  <a:prstClr val="black"/>
                </a:solidFill>
                <a:latin typeface="Century Gothic"/>
                <a:ea typeface="+mn-ea"/>
                <a:cs typeface="Century Gothic"/>
              </a:rPr>
              <a:t> </a:t>
            </a:r>
            <a:r>
              <a:rPr sz="1800" kern="1200" spc="-4" dirty="0">
                <a:solidFill>
                  <a:prstClr val="black"/>
                </a:solidFill>
                <a:latin typeface="Century Gothic"/>
                <a:ea typeface="+mn-ea"/>
                <a:cs typeface="Century Gothic"/>
              </a:rPr>
              <a:t>arousal</a:t>
            </a:r>
            <a:endParaRPr sz="1800" kern="1200" dirty="0">
              <a:solidFill>
                <a:prstClr val="black"/>
              </a:solidFill>
              <a:latin typeface="Century Gothic"/>
              <a:ea typeface="+mn-ea"/>
              <a:cs typeface="Century Gothic"/>
            </a:endParaRPr>
          </a:p>
          <a:p>
            <a:pPr marL="180975" indent="-171450">
              <a:lnSpc>
                <a:spcPct val="150000"/>
              </a:lnSpc>
              <a:spcBef>
                <a:spcPts val="578"/>
              </a:spcBef>
              <a:buClr>
                <a:srgbClr val="62D236"/>
              </a:buClr>
              <a:buFont typeface="Arial"/>
              <a:buChar char="•"/>
              <a:tabLst>
                <a:tab pos="180499" algn="l"/>
                <a:tab pos="180975" algn="l"/>
              </a:tabLst>
            </a:pPr>
            <a:r>
              <a:rPr lang="en-GB" sz="1800" kern="1200" dirty="0" smtClean="0">
                <a:solidFill>
                  <a:prstClr val="black"/>
                </a:solidFill>
                <a:latin typeface="Century Gothic"/>
                <a:ea typeface="+mn-ea"/>
                <a:cs typeface="Century Gothic"/>
              </a:rPr>
              <a:t>Can be</a:t>
            </a:r>
            <a:r>
              <a:rPr sz="1800" kern="1200" spc="-4" dirty="0" smtClean="0">
                <a:solidFill>
                  <a:prstClr val="black"/>
                </a:solidFill>
                <a:latin typeface="Century Gothic"/>
                <a:ea typeface="+mn-ea"/>
                <a:cs typeface="Century Gothic"/>
              </a:rPr>
              <a:t> </a:t>
            </a:r>
            <a:r>
              <a:rPr sz="1800" b="1" kern="1200" dirty="0">
                <a:solidFill>
                  <a:prstClr val="black"/>
                </a:solidFill>
                <a:latin typeface="Century Gothic"/>
                <a:ea typeface="+mn-ea"/>
                <a:cs typeface="Century Gothic"/>
              </a:rPr>
              <a:t>more forgetful </a:t>
            </a:r>
            <a:r>
              <a:rPr sz="1800" kern="1200" dirty="0">
                <a:solidFill>
                  <a:prstClr val="black"/>
                </a:solidFill>
                <a:latin typeface="Century Gothic"/>
                <a:ea typeface="+mn-ea"/>
                <a:cs typeface="Century Gothic"/>
              </a:rPr>
              <a:t>than</a:t>
            </a:r>
            <a:r>
              <a:rPr sz="1800" kern="1200" spc="-94" dirty="0">
                <a:solidFill>
                  <a:prstClr val="black"/>
                </a:solidFill>
                <a:latin typeface="Century Gothic"/>
                <a:ea typeface="+mn-ea"/>
                <a:cs typeface="Century Gothic"/>
              </a:rPr>
              <a:t> </a:t>
            </a:r>
            <a:r>
              <a:rPr sz="1800" kern="1200" spc="-4" dirty="0">
                <a:solidFill>
                  <a:prstClr val="black"/>
                </a:solidFill>
                <a:latin typeface="Century Gothic"/>
                <a:ea typeface="+mn-ea"/>
                <a:cs typeface="Century Gothic"/>
              </a:rPr>
              <a:t>OAP’s</a:t>
            </a:r>
            <a:endParaRPr sz="1800" kern="1200" dirty="0">
              <a:solidFill>
                <a:prstClr val="black"/>
              </a:solidFill>
              <a:latin typeface="Century Gothic"/>
              <a:ea typeface="+mn-ea"/>
              <a:cs typeface="Century Gothic"/>
            </a:endParaRPr>
          </a:p>
          <a:p>
            <a:pPr marL="180975" marR="3810" indent="-171450">
              <a:lnSpc>
                <a:spcPct val="150000"/>
              </a:lnSpc>
              <a:spcBef>
                <a:spcPts val="769"/>
              </a:spcBef>
              <a:buClr>
                <a:srgbClr val="62D236"/>
              </a:buClr>
              <a:buFont typeface="Arial"/>
              <a:buChar char="•"/>
              <a:tabLst>
                <a:tab pos="180499" algn="l"/>
                <a:tab pos="180975" algn="l"/>
              </a:tabLst>
            </a:pPr>
            <a:r>
              <a:rPr sz="1800" kern="1200" spc="-4" dirty="0">
                <a:solidFill>
                  <a:prstClr val="black"/>
                </a:solidFill>
                <a:latin typeface="Century Gothic"/>
                <a:ea typeface="+mn-ea"/>
                <a:cs typeface="Century Gothic"/>
              </a:rPr>
              <a:t>One </a:t>
            </a:r>
            <a:r>
              <a:rPr sz="1800" kern="1200" dirty="0">
                <a:solidFill>
                  <a:prstClr val="black"/>
                </a:solidFill>
                <a:latin typeface="Century Gothic"/>
                <a:ea typeface="+mn-ea"/>
                <a:cs typeface="Century Gothic"/>
              </a:rPr>
              <a:t>study found that the </a:t>
            </a:r>
            <a:r>
              <a:rPr sz="1800" b="1" kern="1200" dirty="0">
                <a:solidFill>
                  <a:prstClr val="black"/>
                </a:solidFill>
                <a:latin typeface="Century Gothic"/>
                <a:ea typeface="+mn-ea"/>
                <a:cs typeface="Century Gothic"/>
              </a:rPr>
              <a:t>more </a:t>
            </a:r>
            <a:r>
              <a:rPr sz="1800" b="1" kern="1200" spc="-4" dirty="0">
                <a:solidFill>
                  <a:prstClr val="black"/>
                </a:solidFill>
                <a:latin typeface="Century Gothic"/>
                <a:ea typeface="+mn-ea"/>
                <a:cs typeface="Century Gothic"/>
              </a:rPr>
              <a:t>distracted </a:t>
            </a:r>
            <a:r>
              <a:rPr sz="1800" kern="1200" spc="-4" dirty="0">
                <a:solidFill>
                  <a:prstClr val="black"/>
                </a:solidFill>
                <a:latin typeface="Century Gothic"/>
                <a:ea typeface="+mn-ea"/>
                <a:cs typeface="Century Gothic"/>
              </a:rPr>
              <a:t>you are </a:t>
            </a:r>
            <a:r>
              <a:rPr sz="1800" kern="1200" dirty="0">
                <a:solidFill>
                  <a:prstClr val="black"/>
                </a:solidFill>
                <a:latin typeface="Century Gothic"/>
                <a:ea typeface="+mn-ea"/>
                <a:cs typeface="Century Gothic"/>
              </a:rPr>
              <a:t>the less </a:t>
            </a:r>
            <a:r>
              <a:rPr sz="1800" kern="1200" spc="-4" dirty="0">
                <a:solidFill>
                  <a:prstClr val="black"/>
                </a:solidFill>
                <a:latin typeface="Century Gothic"/>
                <a:ea typeface="+mn-ea"/>
                <a:cs typeface="Century Gothic"/>
              </a:rPr>
              <a:t>able you are </a:t>
            </a:r>
            <a:r>
              <a:rPr sz="1800" kern="1200" dirty="0">
                <a:solidFill>
                  <a:prstClr val="black"/>
                </a:solidFill>
                <a:latin typeface="Century Gothic"/>
                <a:ea typeface="+mn-ea"/>
                <a:cs typeface="Century Gothic"/>
              </a:rPr>
              <a:t>to  experience</a:t>
            </a:r>
            <a:r>
              <a:rPr sz="1800" kern="1200" spc="-15" dirty="0">
                <a:solidFill>
                  <a:prstClr val="black"/>
                </a:solidFill>
                <a:latin typeface="Century Gothic"/>
                <a:ea typeface="+mn-ea"/>
                <a:cs typeface="Century Gothic"/>
              </a:rPr>
              <a:t> </a:t>
            </a:r>
            <a:r>
              <a:rPr sz="1800" kern="1200" dirty="0">
                <a:solidFill>
                  <a:prstClr val="black"/>
                </a:solidFill>
                <a:latin typeface="Century Gothic"/>
                <a:ea typeface="+mn-ea"/>
                <a:cs typeface="Century Gothic"/>
              </a:rPr>
              <a:t>empathy</a:t>
            </a:r>
          </a:p>
        </p:txBody>
      </p:sp>
      <p:grpSp>
        <p:nvGrpSpPr>
          <p:cNvPr id="17" name="Group 16"/>
          <p:cNvGrpSpPr/>
          <p:nvPr/>
        </p:nvGrpSpPr>
        <p:grpSpPr>
          <a:xfrm>
            <a:off x="465639" y="3482226"/>
            <a:ext cx="6255162" cy="1081004"/>
            <a:chOff x="1030415" y="2794349"/>
            <a:chExt cx="6255162" cy="1236346"/>
          </a:xfrm>
        </p:grpSpPr>
        <p:sp>
          <p:nvSpPr>
            <p:cNvPr id="13" name="object 13"/>
            <p:cNvSpPr/>
            <p:nvPr/>
          </p:nvSpPr>
          <p:spPr>
            <a:xfrm>
              <a:off x="6071425" y="2794349"/>
              <a:ext cx="1214152" cy="121729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4" name="object 14"/>
            <p:cNvSpPr/>
            <p:nvPr/>
          </p:nvSpPr>
          <p:spPr>
            <a:xfrm>
              <a:off x="2731484" y="2801779"/>
              <a:ext cx="1221581" cy="122158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5" name="object 15"/>
            <p:cNvSpPr/>
            <p:nvPr/>
          </p:nvSpPr>
          <p:spPr>
            <a:xfrm>
              <a:off x="4527138" y="2794445"/>
              <a:ext cx="1236250" cy="12362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sp>
          <p:nvSpPr>
            <p:cNvPr id="16" name="object 16"/>
            <p:cNvSpPr/>
            <p:nvPr/>
          </p:nvSpPr>
          <p:spPr>
            <a:xfrm>
              <a:off x="1030415" y="2801779"/>
              <a:ext cx="1221581" cy="122158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kern="1200">
                <a:solidFill>
                  <a:prstClr val="black"/>
                </a:solidFill>
                <a:latin typeface="Calibri"/>
                <a:ea typeface="+mn-ea"/>
                <a:cs typeface="+mn-cs"/>
              </a:endParaRPr>
            </a:p>
          </p:txBody>
        </p:sp>
      </p:grpSp>
    </p:spTree>
    <p:extLst>
      <p:ext uri="{BB962C8B-B14F-4D97-AF65-F5344CB8AC3E}">
        <p14:creationId xmlns:p14="http://schemas.microsoft.com/office/powerpoint/2010/main" val="739389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68751"/>
            <a:ext cx="9143999" cy="4874509"/>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350" kern="1200">
              <a:solidFill>
                <a:prstClr val="black"/>
              </a:solidFill>
              <a:latin typeface="Calibri"/>
              <a:ea typeface="+mn-ea"/>
              <a:cs typeface="+mn-cs"/>
            </a:endParaRPr>
          </a:p>
        </p:txBody>
      </p:sp>
    </p:spTree>
    <p:extLst>
      <p:ext uri="{BB962C8B-B14F-4D97-AF65-F5344CB8AC3E}">
        <p14:creationId xmlns:p14="http://schemas.microsoft.com/office/powerpoint/2010/main" val="1231382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TotalTime>
  <Words>2033</Words>
  <Application>Microsoft Office PowerPoint</Application>
  <PresentationFormat>On-screen Show (16:9)</PresentationFormat>
  <Paragraphs>323</Paragraphs>
  <Slides>60</Slides>
  <Notes>10</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60</vt:i4>
      </vt:variant>
    </vt:vector>
  </HeadingPairs>
  <TitlesOfParts>
    <vt:vector size="75" baseType="lpstr">
      <vt:lpstr>PT Sans Narrow</vt:lpstr>
      <vt:lpstr>Liberation Sans Narrow</vt:lpstr>
      <vt:lpstr>Tahoma</vt:lpstr>
      <vt:lpstr>Open Sans</vt:lpstr>
      <vt:lpstr>Arial Narrow</vt:lpstr>
      <vt:lpstr>Century Gothic</vt:lpstr>
      <vt:lpstr>Georgia</vt:lpstr>
      <vt:lpstr>Calibri</vt:lpstr>
      <vt:lpstr>Arial Unicode MS</vt:lpstr>
      <vt:lpstr>Times New Roman</vt:lpstr>
      <vt:lpstr>Comic Sans MS</vt:lpstr>
      <vt:lpstr>Arial</vt:lpstr>
      <vt:lpstr>Tropic</vt:lpstr>
      <vt:lpstr>Office Theme</vt:lpstr>
      <vt:lpstr>1_Office Theme</vt:lpstr>
      <vt:lpstr>Online Safety Evening</vt:lpstr>
      <vt:lpstr>Parenting in the  digital age</vt:lpstr>
      <vt:lpstr>Online Safety Evening</vt:lpstr>
      <vt:lpstr>Internet Matters</vt:lpstr>
      <vt:lpstr>“My kids know more about the internet than I do…”</vt:lpstr>
      <vt:lpstr>Penetration rate: Years to reach c.50m users</vt:lpstr>
      <vt:lpstr>There are lots of positives…</vt:lpstr>
      <vt:lpstr>But technology can affect children’s development…</vt:lpstr>
      <vt:lpstr>PowerPoint Presentation</vt:lpstr>
      <vt:lpstr>PowerPoint Presentation</vt:lpstr>
      <vt:lpstr>THE DIGITAL WORLD</vt:lpstr>
      <vt:lpstr>Risk is not harm. Positive action can limit risks  becoming harmful</vt:lpstr>
      <vt:lpstr>PowerPoint Presentation</vt:lpstr>
      <vt:lpstr>PowerPoint Presentation</vt:lpstr>
      <vt:lpstr>PowerPoint Presentation</vt:lpstr>
      <vt:lpstr>PowerPoint Presentation</vt:lpstr>
      <vt:lpstr>PowerPoint Presentation</vt:lpstr>
      <vt:lpstr>Commonsensemedia.org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children are using the internet</vt:lpstr>
      <vt:lpstr>And there are of course risks…</vt:lpstr>
      <vt:lpstr>11yrs</vt:lpstr>
      <vt:lpstr>Dealing with inappropriate CONTENT</vt:lpstr>
      <vt:lpstr>Dealing with inappropriate CONTACT</vt:lpstr>
      <vt:lpstr>Dealing with inappropriate CONTACT</vt:lpstr>
      <vt:lpstr>Dealing with inappropriate CONDUCT</vt:lpstr>
      <vt:lpstr>Dealing with inappropriate CONDUCT</vt:lpstr>
      <vt:lpstr> What are the main issues young people are having to deal with?  CYBERCULLYING SEXTING GROOMING   *SOCIAL MEDIA *GAMING    </vt:lpstr>
      <vt:lpstr>Definition</vt:lpstr>
      <vt:lpstr>Why is cyberbullying    different?</vt:lpstr>
      <vt:lpstr>How to protect your child</vt:lpstr>
      <vt:lpstr>Guide your child to be safe online</vt:lpstr>
      <vt:lpstr>Have great internet manners</vt:lpstr>
      <vt:lpstr>PowerPoint Presentation</vt:lpstr>
      <vt:lpstr>Safe social media profile</vt:lpstr>
      <vt:lpstr>Dealing with Cyberbullying</vt:lpstr>
      <vt:lpstr>Spotting the signs</vt:lpstr>
      <vt:lpstr>The do’s</vt:lpstr>
      <vt:lpstr>The don’ts</vt:lpstr>
      <vt:lpstr>Sexting</vt:lpstr>
      <vt:lpstr>Dealing with ‘SEXTING’</vt:lpstr>
      <vt:lpstr>PowerPoint Presentation</vt:lpstr>
      <vt:lpstr>Grooming</vt:lpstr>
      <vt:lpstr>PowerPoint Presentation</vt:lpstr>
      <vt:lpstr>PowerPoint Presentation</vt:lpstr>
      <vt:lpstr>Controlling tech time</vt:lpstr>
      <vt:lpstr>PowerPoint Presentation</vt:lpstr>
      <vt:lpstr>Three things to teach your child</vt:lpstr>
      <vt:lpstr>Other useful support services</vt:lpstr>
      <vt:lpstr>PowerPoint Presentation</vt:lpstr>
      <vt:lpstr> Report and Support </vt:lpstr>
      <vt:lpstr>Online Safety Evening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Evening</dc:title>
  <dc:creator>David Thatcher</dc:creator>
  <cp:lastModifiedBy>James Fisher</cp:lastModifiedBy>
  <cp:revision>40</cp:revision>
  <dcterms:modified xsi:type="dcterms:W3CDTF">2018-01-24T10:09:30Z</dcterms:modified>
</cp:coreProperties>
</file>